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5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78" d="100"/>
          <a:sy n="78" d="100"/>
        </p:scale>
        <p:origin x="5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 Schools with eSports Scholarships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</c:v>
                </c:pt>
                <c:pt idx="1">
                  <c:v>3</c:v>
                </c:pt>
                <c:pt idx="2">
                  <c:v>15</c:v>
                </c:pt>
                <c:pt idx="3">
                  <c:v>60</c:v>
                </c:pt>
                <c:pt idx="4">
                  <c:v>200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196-420C-843A-264509D985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9559896"/>
        <c:axId val="429560288"/>
      </c:barChart>
      <c:catAx>
        <c:axId val="429559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9560288"/>
        <c:crosses val="autoZero"/>
        <c:auto val="1"/>
        <c:lblAlgn val="ctr"/>
        <c:lblOffset val="100"/>
        <c:noMultiLvlLbl val="0"/>
      </c:catAx>
      <c:valAx>
        <c:axId val="429560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9559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7ED7-2494-4C1F-BF1A-48BD643878EC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5CE3-1391-49C7-BB50-AA9090AA6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473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7ED7-2494-4C1F-BF1A-48BD643878EC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5CE3-1391-49C7-BB50-AA9090AA6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12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7ED7-2494-4C1F-BF1A-48BD643878EC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5CE3-1391-49C7-BB50-AA9090AA6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286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7ED7-2494-4C1F-BF1A-48BD643878EC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5CE3-1391-49C7-BB50-AA9090AA6A7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2568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7ED7-2494-4C1F-BF1A-48BD643878EC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5CE3-1391-49C7-BB50-AA9090AA6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30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7ED7-2494-4C1F-BF1A-48BD643878EC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5CE3-1391-49C7-BB50-AA9090AA6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556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7ED7-2494-4C1F-BF1A-48BD643878EC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5CE3-1391-49C7-BB50-AA9090AA6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742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7ED7-2494-4C1F-BF1A-48BD643878EC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5CE3-1391-49C7-BB50-AA9090AA6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30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7ED7-2494-4C1F-BF1A-48BD643878EC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5CE3-1391-49C7-BB50-AA9090AA6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88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7ED7-2494-4C1F-BF1A-48BD643878EC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5CE3-1391-49C7-BB50-AA9090AA6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28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7ED7-2494-4C1F-BF1A-48BD643878EC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5CE3-1391-49C7-BB50-AA9090AA6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579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7ED7-2494-4C1F-BF1A-48BD643878EC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5CE3-1391-49C7-BB50-AA9090AA6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15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7ED7-2494-4C1F-BF1A-48BD643878EC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5CE3-1391-49C7-BB50-AA9090AA6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126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7ED7-2494-4C1F-BF1A-48BD643878EC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5CE3-1391-49C7-BB50-AA9090AA6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74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7ED7-2494-4C1F-BF1A-48BD643878EC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5CE3-1391-49C7-BB50-AA9090AA6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51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7ED7-2494-4C1F-BF1A-48BD643878EC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5CE3-1391-49C7-BB50-AA9090AA6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3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7ED7-2494-4C1F-BF1A-48BD643878EC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5CE3-1391-49C7-BB50-AA9090AA6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341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CD7A7ED7-2494-4C1F-BF1A-48BD643878EC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B6685CE3-1391-49C7-BB50-AA9090AA6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0202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chart" Target="../charts/chart1.xml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9.png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7471772-E57F-4CD9-9241-D264A2F782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6087B0-C637-4C4C-9E8A-E3841800E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77625" y="963507"/>
            <a:ext cx="6849344" cy="4995027"/>
          </a:xfrm>
        </p:spPr>
        <p:txBody>
          <a:bodyPr anchor="ctr">
            <a:normAutofit/>
          </a:bodyPr>
          <a:lstStyle/>
          <a:p>
            <a:pPr algn="l"/>
            <a:r>
              <a:rPr lang="en-US" sz="5200" dirty="0"/>
              <a:t>Thomas County Central High School eSports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9A24F54-4325-45AC-90A0-BB8F33FB02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031" y="957287"/>
            <a:ext cx="2760795" cy="4995027"/>
          </a:xfrm>
        </p:spPr>
        <p:txBody>
          <a:bodyPr anchor="ctr">
            <a:normAutofit/>
          </a:bodyPr>
          <a:lstStyle/>
          <a:p>
            <a:pPr algn="r"/>
            <a:r>
              <a:rPr lang="en-US" dirty="0"/>
              <a:t>Gaming With A Purpose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31CC7E9E-3FF6-4189-9B36-995A779F3C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945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42C981-C45C-4F4C-BC39-6E05AE861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7" name="The official high school esports league is here  PlayVS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9525" y="1731963"/>
            <a:ext cx="9621838" cy="4059237"/>
          </a:xfrm>
        </p:spPr>
      </p:pic>
    </p:spTree>
    <p:extLst>
      <p:ext uri="{BB962C8B-B14F-4D97-AF65-F5344CB8AC3E}">
        <p14:creationId xmlns:p14="http://schemas.microsoft.com/office/powerpoint/2010/main" val="283408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F7B280-A09D-4B0D-93A4-4F243E4B8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>
            <a:normAutofit/>
          </a:bodyPr>
          <a:lstStyle/>
          <a:p>
            <a:r>
              <a:rPr lang="en-US" dirty="0"/>
              <a:t>Why eSports?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1DE527A-1BF5-44B1-82B2-7A07AC444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5546272" cy="4058751"/>
          </a:xfrm>
        </p:spPr>
        <p:txBody>
          <a:bodyPr anchor="ctr">
            <a:normAutofit/>
          </a:bodyPr>
          <a:lstStyle/>
          <a:p>
            <a:pPr>
              <a:buClr>
                <a:srgbClr val="306AD3"/>
              </a:buClr>
            </a:pPr>
            <a:r>
              <a:rPr lang="en-US" dirty="0"/>
              <a:t>Fastest growing sport in the world with viewership numbers exceeding the NFL</a:t>
            </a:r>
          </a:p>
          <a:p>
            <a:pPr>
              <a:buClr>
                <a:srgbClr val="306AD3"/>
              </a:buClr>
            </a:pPr>
            <a:r>
              <a:rPr lang="en-US" dirty="0"/>
              <a:t>Teaches teamwork, cooperation, sportsmanship: traditional athletic goals</a:t>
            </a:r>
          </a:p>
          <a:p>
            <a:pPr>
              <a:buClr>
                <a:srgbClr val="306AD3"/>
              </a:buClr>
            </a:pPr>
            <a:r>
              <a:rPr lang="en-US" dirty="0"/>
              <a:t>Targets an untapped demographic</a:t>
            </a:r>
          </a:p>
          <a:p>
            <a:pPr>
              <a:buClr>
                <a:srgbClr val="306AD3"/>
              </a:buClr>
            </a:pPr>
            <a:r>
              <a:rPr lang="en-US" dirty="0"/>
              <a:t>Anyone can play, regardless of physical abilities</a:t>
            </a:r>
          </a:p>
          <a:p>
            <a:pPr>
              <a:buClr>
                <a:srgbClr val="306AD3"/>
              </a:buClr>
            </a:pPr>
            <a:r>
              <a:rPr lang="en-US" dirty="0"/>
              <a:t>Open to </a:t>
            </a:r>
            <a:r>
              <a:rPr lang="en-US" dirty="0" smtClean="0"/>
              <a:t>ALL</a:t>
            </a:r>
          </a:p>
          <a:p>
            <a:pPr>
              <a:buClr>
                <a:srgbClr val="306AD3"/>
              </a:buClr>
            </a:pPr>
            <a:r>
              <a:rPr lang="en-US" dirty="0" smtClean="0"/>
              <a:t>Have fun…meet new people…make friends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D661026-DE64-47F1-9F88-0847B5FB35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998132"/>
            <a:ext cx="4333632" cy="3521077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9EDBC315-3EA1-40A3-8EA3-EECC10EFC5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" r="-3" b="-3"/>
          <a:stretch/>
        </p:blipFill>
        <p:spPr>
          <a:xfrm>
            <a:off x="7066560" y="2132822"/>
            <a:ext cx="4065464" cy="325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4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3B52D9-790D-42F4-B496-57BDA9C5B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College Scholarships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8B7BA1C-7DFF-49C5-A04B-F8BA4ECDD5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200+ colleges and universities now offer scholarships for eSports</a:t>
            </a:r>
          </a:p>
          <a:p>
            <a:r>
              <a:rPr lang="en-US" dirty="0"/>
              <a:t>Combined with the Hope scholarship, you could graduate without debt</a:t>
            </a:r>
          </a:p>
          <a:p>
            <a:r>
              <a:rPr lang="en-US" dirty="0"/>
              <a:t>Participation can improve chances of being accepted to college, just like traditional sports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8C92314-2CED-4F84-8415-5608829E6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684" y="3534422"/>
            <a:ext cx="1359906" cy="1398760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xmlns="" id="{F3ED6E65-38E3-4B1A-B105-74E421A0B5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4942273"/>
              </p:ext>
            </p:extLst>
          </p:nvPr>
        </p:nvGraphicFramePr>
        <p:xfrm>
          <a:off x="6744082" y="3277202"/>
          <a:ext cx="4523475" cy="3026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8" name="Picture 4" descr="Image result for ohio state">
            <a:extLst>
              <a:ext uri="{FF2B5EF4-FFF2-40B4-BE49-F238E27FC236}">
                <a16:creationId xmlns:a16="http://schemas.microsoft.com/office/drawing/2014/main" xmlns="" id="{987337C5-C8E3-433B-888D-BAD0ACA9F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505" y="5086350"/>
            <a:ext cx="1198171" cy="117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brown university">
            <a:extLst>
              <a:ext uri="{FF2B5EF4-FFF2-40B4-BE49-F238E27FC236}">
                <a16:creationId xmlns:a16="http://schemas.microsoft.com/office/drawing/2014/main" xmlns="" id="{18947248-E7ED-4E85-939C-0065DE888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294" y="5183280"/>
            <a:ext cx="1215839" cy="121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university of maryland">
            <a:extLst>
              <a:ext uri="{FF2B5EF4-FFF2-40B4-BE49-F238E27FC236}">
                <a16:creationId xmlns:a16="http://schemas.microsoft.com/office/drawing/2014/main" xmlns="" id="{8E9BFCCE-9F24-4C87-BEF7-EB48CFB92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105" y="3606456"/>
            <a:ext cx="1359906" cy="13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E932190-E159-4FBC-AAB6-593A36C896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949" y="5086350"/>
            <a:ext cx="1478078" cy="1478078"/>
          </a:xfrm>
          <a:prstGeom prst="rect">
            <a:avLst/>
          </a:prstGeom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311C3BF5-1D84-4BA0-B7D6-ED5570209C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0" y="3685623"/>
            <a:ext cx="136207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974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A14F76F-D1CE-4226-A477-F8A3F641E7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76" y="609599"/>
            <a:ext cx="6889687" cy="5273675"/>
          </a:xfrm>
          <a:prstGeom prst="rect">
            <a:avLst/>
          </a:prstGeom>
        </p:spPr>
      </p:pic>
      <p:pic>
        <p:nvPicPr>
          <p:cNvPr id="5" name="Born to Spin  League of Legends New Player Promo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723" y="1590720"/>
            <a:ext cx="5886991" cy="3311432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33EBFE31-7CEA-4799-AD1B-9A84F625A4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620" y="2282699"/>
            <a:ext cx="4239997" cy="191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6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A14F76F-D1CE-4226-A477-F8A3F641E7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76" y="609599"/>
            <a:ext cx="6889687" cy="5273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6906A9E-138E-450C-A6C9-03FCCA7273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169" y="854666"/>
            <a:ext cx="3785790" cy="4783540"/>
          </a:xfrm>
          <a:prstGeom prst="rect">
            <a:avLst/>
          </a:prstGeom>
        </p:spPr>
      </p:pic>
      <p:pic>
        <p:nvPicPr>
          <p:cNvPr id="3" name="Rocket League® - Do You Rocket (TV Spo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9608" y="1423030"/>
            <a:ext cx="6483222" cy="364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8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A14F76F-D1CE-4226-A477-F8A3F641E7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76" y="609599"/>
            <a:ext cx="6889687" cy="5273675"/>
          </a:xfrm>
          <a:prstGeom prst="rect">
            <a:avLst/>
          </a:prstGeom>
        </p:spPr>
      </p:pic>
      <p:pic>
        <p:nvPicPr>
          <p:cNvPr id="3" name="SMITE Cinematic Trail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2955" y="1509288"/>
            <a:ext cx="6176527" cy="34742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546" y="2503405"/>
            <a:ext cx="4386649" cy="148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3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C224410-FF86-4FBB-A05E-61232D4B13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xmlns="" id="{F3BDD110-869E-4A8C-9250-C7AE5C8408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02" y="-2"/>
            <a:ext cx="6088698" cy="6858002"/>
          </a:xfrm>
          <a:custGeom>
            <a:avLst/>
            <a:gdLst>
              <a:gd name="connsiteX0" fmla="*/ 0 w 6088698"/>
              <a:gd name="connsiteY0" fmla="*/ 0 h 6858002"/>
              <a:gd name="connsiteX1" fmla="*/ 2610464 w 6088698"/>
              <a:gd name="connsiteY1" fmla="*/ 0 h 6858002"/>
              <a:gd name="connsiteX2" fmla="*/ 2610464 w 6088698"/>
              <a:gd name="connsiteY2" fmla="*/ 3 h 6858002"/>
              <a:gd name="connsiteX3" fmla="*/ 5749313 w 6088698"/>
              <a:gd name="connsiteY3" fmla="*/ 3 h 6858002"/>
              <a:gd name="connsiteX4" fmla="*/ 5749313 w 6088698"/>
              <a:gd name="connsiteY4" fmla="*/ 4 h 6858002"/>
              <a:gd name="connsiteX5" fmla="*/ 5740011 w 6088698"/>
              <a:gd name="connsiteY5" fmla="*/ 4 h 6858002"/>
              <a:gd name="connsiteX6" fmla="*/ 5748114 w 6088698"/>
              <a:gd name="connsiteY6" fmla="*/ 40466 h 6858002"/>
              <a:gd name="connsiteX7" fmla="*/ 5771963 w 6088698"/>
              <a:gd name="connsiteY7" fmla="*/ 159110 h 6858002"/>
              <a:gd name="connsiteX8" fmla="*/ 5788633 w 6088698"/>
              <a:gd name="connsiteY8" fmla="*/ 245521 h 6858002"/>
              <a:gd name="connsiteX9" fmla="*/ 5806229 w 6088698"/>
              <a:gd name="connsiteY9" fmla="*/ 348391 h 6858002"/>
              <a:gd name="connsiteX10" fmla="*/ 5827299 w 6088698"/>
              <a:gd name="connsiteY10" fmla="*/ 470463 h 6858002"/>
              <a:gd name="connsiteX11" fmla="*/ 5849526 w 6088698"/>
              <a:gd name="connsiteY11" fmla="*/ 605566 h 6858002"/>
              <a:gd name="connsiteX12" fmla="*/ 5872911 w 6088698"/>
              <a:gd name="connsiteY12" fmla="*/ 757813 h 6858002"/>
              <a:gd name="connsiteX13" fmla="*/ 5897684 w 6088698"/>
              <a:gd name="connsiteY13" fmla="*/ 923777 h 6858002"/>
              <a:gd name="connsiteX14" fmla="*/ 5922459 w 6088698"/>
              <a:gd name="connsiteY14" fmla="*/ 1104142 h 6858002"/>
              <a:gd name="connsiteX15" fmla="*/ 5947695 w 6088698"/>
              <a:gd name="connsiteY15" fmla="*/ 1296166 h 6858002"/>
              <a:gd name="connsiteX16" fmla="*/ 5971079 w 6088698"/>
              <a:gd name="connsiteY16" fmla="*/ 1503278 h 6858002"/>
              <a:gd name="connsiteX17" fmla="*/ 5993538 w 6088698"/>
              <a:gd name="connsiteY17" fmla="*/ 1719991 h 6858002"/>
              <a:gd name="connsiteX18" fmla="*/ 6013913 w 6088698"/>
              <a:gd name="connsiteY18" fmla="*/ 1949048 h 6858002"/>
              <a:gd name="connsiteX19" fmla="*/ 6033361 w 6088698"/>
              <a:gd name="connsiteY19" fmla="*/ 2187706 h 6858002"/>
              <a:gd name="connsiteX20" fmla="*/ 6051654 w 6088698"/>
              <a:gd name="connsiteY20" fmla="*/ 2436652 h 6858002"/>
              <a:gd name="connsiteX21" fmla="*/ 6058136 w 6088698"/>
              <a:gd name="connsiteY21" fmla="*/ 2564211 h 6858002"/>
              <a:gd name="connsiteX22" fmla="*/ 6065314 w 6088698"/>
              <a:gd name="connsiteY22" fmla="*/ 2694512 h 6858002"/>
              <a:gd name="connsiteX23" fmla="*/ 6072027 w 6088698"/>
              <a:gd name="connsiteY23" fmla="*/ 2826871 h 6858002"/>
              <a:gd name="connsiteX24" fmla="*/ 6076427 w 6088698"/>
              <a:gd name="connsiteY24" fmla="*/ 2959917 h 6858002"/>
              <a:gd name="connsiteX25" fmla="*/ 6080363 w 6088698"/>
              <a:gd name="connsiteY25" fmla="*/ 3095705 h 6858002"/>
              <a:gd name="connsiteX26" fmla="*/ 6084530 w 6088698"/>
              <a:gd name="connsiteY26" fmla="*/ 3232865 h 6858002"/>
              <a:gd name="connsiteX27" fmla="*/ 6087308 w 6088698"/>
              <a:gd name="connsiteY27" fmla="*/ 3372768 h 6858002"/>
              <a:gd name="connsiteX28" fmla="*/ 6087308 w 6088698"/>
              <a:gd name="connsiteY28" fmla="*/ 3514043 h 6858002"/>
              <a:gd name="connsiteX29" fmla="*/ 6088698 w 6088698"/>
              <a:gd name="connsiteY29" fmla="*/ 3656689 h 6858002"/>
              <a:gd name="connsiteX30" fmla="*/ 6087308 w 6088698"/>
              <a:gd name="connsiteY30" fmla="*/ 3800707 h 6858002"/>
              <a:gd name="connsiteX31" fmla="*/ 6084530 w 6088698"/>
              <a:gd name="connsiteY31" fmla="*/ 3946783 h 6858002"/>
              <a:gd name="connsiteX32" fmla="*/ 6081983 w 6088698"/>
              <a:gd name="connsiteY32" fmla="*/ 4092858 h 6858002"/>
              <a:gd name="connsiteX33" fmla="*/ 6076427 w 6088698"/>
              <a:gd name="connsiteY33" fmla="*/ 4240991 h 6858002"/>
              <a:gd name="connsiteX34" fmla="*/ 6070639 w 6088698"/>
              <a:gd name="connsiteY34" fmla="*/ 4390495 h 6858002"/>
              <a:gd name="connsiteX35" fmla="*/ 6063924 w 6088698"/>
              <a:gd name="connsiteY35" fmla="*/ 4540000 h 6858002"/>
              <a:gd name="connsiteX36" fmla="*/ 6054432 w 6088698"/>
              <a:gd name="connsiteY36" fmla="*/ 4690876 h 6858002"/>
              <a:gd name="connsiteX37" fmla="*/ 6043086 w 6088698"/>
              <a:gd name="connsiteY37" fmla="*/ 4843123 h 6858002"/>
              <a:gd name="connsiteX38" fmla="*/ 6032204 w 6088698"/>
              <a:gd name="connsiteY38" fmla="*/ 4996057 h 6858002"/>
              <a:gd name="connsiteX39" fmla="*/ 6018313 w 6088698"/>
              <a:gd name="connsiteY39" fmla="*/ 5148990 h 6858002"/>
              <a:gd name="connsiteX40" fmla="*/ 6001642 w 6088698"/>
              <a:gd name="connsiteY40" fmla="*/ 5303981 h 6858002"/>
              <a:gd name="connsiteX41" fmla="*/ 5984972 w 6088698"/>
              <a:gd name="connsiteY41" fmla="*/ 5456914 h 6858002"/>
              <a:gd name="connsiteX42" fmla="*/ 5965754 w 6088698"/>
              <a:gd name="connsiteY42" fmla="*/ 5612591 h 6858002"/>
              <a:gd name="connsiteX43" fmla="*/ 5944685 w 6088698"/>
              <a:gd name="connsiteY43" fmla="*/ 5768953 h 6858002"/>
              <a:gd name="connsiteX44" fmla="*/ 5922459 w 6088698"/>
              <a:gd name="connsiteY44" fmla="*/ 5923258 h 6858002"/>
              <a:gd name="connsiteX45" fmla="*/ 5896527 w 6088698"/>
              <a:gd name="connsiteY45" fmla="*/ 6079621 h 6858002"/>
              <a:gd name="connsiteX46" fmla="*/ 5868743 w 6088698"/>
              <a:gd name="connsiteY46" fmla="*/ 6235297 h 6858002"/>
              <a:gd name="connsiteX47" fmla="*/ 5841190 w 6088698"/>
              <a:gd name="connsiteY47" fmla="*/ 6391660 h 6858002"/>
              <a:gd name="connsiteX48" fmla="*/ 5809008 w 6088698"/>
              <a:gd name="connsiteY48" fmla="*/ 6547336 h 6858002"/>
              <a:gd name="connsiteX49" fmla="*/ 5776130 w 6088698"/>
              <a:gd name="connsiteY49" fmla="*/ 6702327 h 6858002"/>
              <a:gd name="connsiteX50" fmla="*/ 5741633 w 6088698"/>
              <a:gd name="connsiteY50" fmla="*/ 6858002 h 6858002"/>
              <a:gd name="connsiteX51" fmla="*/ 2610464 w 6088698"/>
              <a:gd name="connsiteY51" fmla="*/ 6858002 h 6858002"/>
              <a:gd name="connsiteX52" fmla="*/ 0 w 6088698"/>
              <a:gd name="connsiteY52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6088698" h="6858002">
                <a:moveTo>
                  <a:pt x="0" y="0"/>
                </a:moveTo>
                <a:lnTo>
                  <a:pt x="2610464" y="0"/>
                </a:lnTo>
                <a:lnTo>
                  <a:pt x="2610464" y="3"/>
                </a:lnTo>
                <a:lnTo>
                  <a:pt x="5749313" y="3"/>
                </a:lnTo>
                <a:lnTo>
                  <a:pt x="5749313" y="4"/>
                </a:lnTo>
                <a:lnTo>
                  <a:pt x="5740011" y="4"/>
                </a:lnTo>
                <a:lnTo>
                  <a:pt x="5748114" y="40466"/>
                </a:lnTo>
                <a:lnTo>
                  <a:pt x="5771963" y="159110"/>
                </a:lnTo>
                <a:lnTo>
                  <a:pt x="5788633" y="245521"/>
                </a:lnTo>
                <a:lnTo>
                  <a:pt x="5806229" y="348391"/>
                </a:lnTo>
                <a:lnTo>
                  <a:pt x="5827299" y="470463"/>
                </a:lnTo>
                <a:lnTo>
                  <a:pt x="5849526" y="605566"/>
                </a:lnTo>
                <a:lnTo>
                  <a:pt x="5872911" y="757813"/>
                </a:lnTo>
                <a:lnTo>
                  <a:pt x="5897684" y="923777"/>
                </a:lnTo>
                <a:lnTo>
                  <a:pt x="5922459" y="1104142"/>
                </a:lnTo>
                <a:lnTo>
                  <a:pt x="5947695" y="1296166"/>
                </a:lnTo>
                <a:lnTo>
                  <a:pt x="5971079" y="1503278"/>
                </a:lnTo>
                <a:lnTo>
                  <a:pt x="5993538" y="1719991"/>
                </a:lnTo>
                <a:lnTo>
                  <a:pt x="6013913" y="1949048"/>
                </a:lnTo>
                <a:lnTo>
                  <a:pt x="6033361" y="2187706"/>
                </a:lnTo>
                <a:lnTo>
                  <a:pt x="6051654" y="2436652"/>
                </a:lnTo>
                <a:lnTo>
                  <a:pt x="6058136" y="2564211"/>
                </a:lnTo>
                <a:lnTo>
                  <a:pt x="6065314" y="2694512"/>
                </a:lnTo>
                <a:lnTo>
                  <a:pt x="6072027" y="2826871"/>
                </a:lnTo>
                <a:lnTo>
                  <a:pt x="6076427" y="2959917"/>
                </a:lnTo>
                <a:lnTo>
                  <a:pt x="6080363" y="3095705"/>
                </a:lnTo>
                <a:lnTo>
                  <a:pt x="6084530" y="3232865"/>
                </a:lnTo>
                <a:lnTo>
                  <a:pt x="6087308" y="3372768"/>
                </a:lnTo>
                <a:lnTo>
                  <a:pt x="6087308" y="3514043"/>
                </a:lnTo>
                <a:lnTo>
                  <a:pt x="6088698" y="3656689"/>
                </a:lnTo>
                <a:lnTo>
                  <a:pt x="6087308" y="3800707"/>
                </a:lnTo>
                <a:lnTo>
                  <a:pt x="6084530" y="3946783"/>
                </a:lnTo>
                <a:lnTo>
                  <a:pt x="6081983" y="4092858"/>
                </a:lnTo>
                <a:lnTo>
                  <a:pt x="6076427" y="4240991"/>
                </a:lnTo>
                <a:lnTo>
                  <a:pt x="6070639" y="4390495"/>
                </a:lnTo>
                <a:lnTo>
                  <a:pt x="6063924" y="4540000"/>
                </a:lnTo>
                <a:lnTo>
                  <a:pt x="6054432" y="4690876"/>
                </a:lnTo>
                <a:lnTo>
                  <a:pt x="6043086" y="4843123"/>
                </a:lnTo>
                <a:lnTo>
                  <a:pt x="6032204" y="4996057"/>
                </a:lnTo>
                <a:lnTo>
                  <a:pt x="6018313" y="5148990"/>
                </a:lnTo>
                <a:lnTo>
                  <a:pt x="6001642" y="5303981"/>
                </a:lnTo>
                <a:lnTo>
                  <a:pt x="5984972" y="5456914"/>
                </a:lnTo>
                <a:lnTo>
                  <a:pt x="5965754" y="5612591"/>
                </a:lnTo>
                <a:lnTo>
                  <a:pt x="5944685" y="5768953"/>
                </a:lnTo>
                <a:lnTo>
                  <a:pt x="5922459" y="5923258"/>
                </a:lnTo>
                <a:lnTo>
                  <a:pt x="5896527" y="6079621"/>
                </a:lnTo>
                <a:lnTo>
                  <a:pt x="5868743" y="6235297"/>
                </a:lnTo>
                <a:lnTo>
                  <a:pt x="5841190" y="6391660"/>
                </a:lnTo>
                <a:lnTo>
                  <a:pt x="5809008" y="6547336"/>
                </a:lnTo>
                <a:lnTo>
                  <a:pt x="5776130" y="6702327"/>
                </a:lnTo>
                <a:lnTo>
                  <a:pt x="5741633" y="6858002"/>
                </a:lnTo>
                <a:lnTo>
                  <a:pt x="2610464" y="6858002"/>
                </a:lnTo>
                <a:lnTo>
                  <a:pt x="0" y="6858002"/>
                </a:lnTo>
                <a:close/>
              </a:path>
            </a:pathLst>
          </a:cu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88C850-05FC-4D1A-896C-A12CA33FC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506" y="1118808"/>
            <a:ext cx="4671467" cy="4747683"/>
          </a:xfrm>
        </p:spPr>
        <p:txBody>
          <a:bodyPr anchor="ctr">
            <a:normAutofit/>
          </a:bodyPr>
          <a:lstStyle/>
          <a:p>
            <a:pPr algn="l"/>
            <a:r>
              <a:rPr lang="en-US" sz="4800"/>
              <a:t>Requirements to Participate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D2A03F-D7E1-465C-A3C7-9FBFF72F3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8769" y="1118809"/>
            <a:ext cx="5049763" cy="4747681"/>
          </a:xfrm>
          <a:effectLst/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Meet GHSA eligibility</a:t>
            </a:r>
          </a:p>
          <a:p>
            <a:r>
              <a:rPr lang="en-US" dirty="0">
                <a:solidFill>
                  <a:schemeClr val="tx1"/>
                </a:solidFill>
              </a:rPr>
              <a:t>Maintain good character</a:t>
            </a:r>
          </a:p>
          <a:p>
            <a:r>
              <a:rPr lang="en-US" dirty="0">
                <a:solidFill>
                  <a:schemeClr val="tx1"/>
                </a:solidFill>
              </a:rPr>
              <a:t>Maintain good grades</a:t>
            </a:r>
          </a:p>
          <a:p>
            <a:r>
              <a:rPr lang="en-US" dirty="0">
                <a:solidFill>
                  <a:schemeClr val="tx1"/>
                </a:solidFill>
              </a:rPr>
              <a:t>Currently enrolled at TCCHS</a:t>
            </a:r>
          </a:p>
          <a:p>
            <a:r>
              <a:rPr lang="en-US" dirty="0">
                <a:solidFill>
                  <a:schemeClr val="tx1"/>
                </a:solidFill>
              </a:rPr>
              <a:t>Approval of Coach and Athletic Director</a:t>
            </a:r>
          </a:p>
          <a:p>
            <a:r>
              <a:rPr lang="en-US" dirty="0">
                <a:solidFill>
                  <a:schemeClr val="tx1"/>
                </a:solidFill>
              </a:rPr>
              <a:t>Must be willing to have fun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D93BBAE7-1795-4221-9093-30F065927B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006" y="4787086"/>
            <a:ext cx="3594919" cy="157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226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1FEA985-924B-4044-8778-32D1E7164C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92CAB0-3192-4B3C-85FF-BEDAC8EBB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963506"/>
            <a:ext cx="3740815" cy="4827693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What Happens Next</a:t>
            </a: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6C7F9CB-BCC3-4648-8DEF-07B0887D87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81187" y="2057399"/>
            <a:ext cx="0" cy="27432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28F4D9-DE2D-4AA2-8A4C-9892BCAC5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7765" y="963507"/>
            <a:ext cx="5959791" cy="4827694"/>
          </a:xfrm>
          <a:effectLst/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Season One is starting February 25</a:t>
            </a:r>
          </a:p>
          <a:p>
            <a:r>
              <a:rPr lang="en-US" dirty="0">
                <a:solidFill>
                  <a:schemeClr val="tx1"/>
                </a:solidFill>
              </a:rPr>
              <a:t>Final date for sign-up will be January 18</a:t>
            </a:r>
          </a:p>
          <a:p>
            <a:r>
              <a:rPr lang="en-US" dirty="0">
                <a:solidFill>
                  <a:schemeClr val="tx1"/>
                </a:solidFill>
              </a:rPr>
              <a:t>Try-outs will start January 21</a:t>
            </a:r>
          </a:p>
          <a:p>
            <a:r>
              <a:rPr lang="en-US" dirty="0">
                <a:solidFill>
                  <a:schemeClr val="tx1"/>
                </a:solidFill>
              </a:rPr>
              <a:t>Visit bit.ly/2RAIphM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E8B8703-B0CD-42CF-96D1-564959FB0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809" y="3542723"/>
            <a:ext cx="2684747" cy="268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071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150</Words>
  <Application>Microsoft Office PowerPoint</Application>
  <PresentationFormat>Widescreen</PresentationFormat>
  <Paragraphs>27</Paragraphs>
  <Slides>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Calisto MT</vt:lpstr>
      <vt:lpstr>Trebuchet MS</vt:lpstr>
      <vt:lpstr>Wingdings 2</vt:lpstr>
      <vt:lpstr>Slate</vt:lpstr>
      <vt:lpstr>Thomas County Central High School eSports</vt:lpstr>
      <vt:lpstr>Introduction</vt:lpstr>
      <vt:lpstr>Why eSports?</vt:lpstr>
      <vt:lpstr>College Scholarships</vt:lpstr>
      <vt:lpstr>PowerPoint Presentation</vt:lpstr>
      <vt:lpstr>PowerPoint Presentation</vt:lpstr>
      <vt:lpstr>PowerPoint Presentation</vt:lpstr>
      <vt:lpstr>Requirements to Participate</vt:lpstr>
      <vt:lpstr>What Happens Next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Thomas County Central High School eSports</dc:title>
  <dc:creator>Mark Thompson</dc:creator>
  <cp:lastModifiedBy>Thompson, Mark</cp:lastModifiedBy>
  <cp:revision>4</cp:revision>
  <dcterms:created xsi:type="dcterms:W3CDTF">2018-12-05T00:59:53Z</dcterms:created>
  <dcterms:modified xsi:type="dcterms:W3CDTF">2018-12-05T13:33:54Z</dcterms:modified>
</cp:coreProperties>
</file>