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74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C4DA3-69E8-4E27-ADCE-6C027E98E53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1DB10-A9B9-4EAD-9385-6524A7367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03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DB10-A9B9-4EAD-9385-6524A736728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DB10-A9B9-4EAD-9385-6524A736728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DB10-A9B9-4EAD-9385-6524A736728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DB10-A9B9-4EAD-9385-6524A736728B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DB10-A9B9-4EAD-9385-6524A736728B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DB10-A9B9-4EAD-9385-6524A736728B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DB10-A9B9-4EAD-9385-6524A736728B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DB10-A9B9-4EAD-9385-6524A736728B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DB10-A9B9-4EAD-9385-6524A736728B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DB10-A9B9-4EAD-9385-6524A736728B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DB10-A9B9-4EAD-9385-6524A736728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DB10-A9B9-4EAD-9385-6524A736728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DB10-A9B9-4EAD-9385-6524A736728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DB10-A9B9-4EAD-9385-6524A736728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DB10-A9B9-4EAD-9385-6524A736728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DB10-A9B9-4EAD-9385-6524A736728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DB10-A9B9-4EAD-9385-6524A736728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DB10-A9B9-4EAD-9385-6524A736728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8CF3E-8700-4E7D-82BE-84BF3529C7F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5CB31-FA70-4622-B029-A3A2A1871DA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8CF3E-8700-4E7D-82BE-84BF3529C7F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5CB31-FA70-4622-B029-A3A2A1871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8CF3E-8700-4E7D-82BE-84BF3529C7F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5CB31-FA70-4622-B029-A3A2A1871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8CF3E-8700-4E7D-82BE-84BF3529C7F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5CB31-FA70-4622-B029-A3A2A1871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8CF3E-8700-4E7D-82BE-84BF3529C7F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5CB31-FA70-4622-B029-A3A2A1871D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8CF3E-8700-4E7D-82BE-84BF3529C7F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5CB31-FA70-4622-B029-A3A2A1871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8CF3E-8700-4E7D-82BE-84BF3529C7F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5CB31-FA70-4622-B029-A3A2A1871DA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8CF3E-8700-4E7D-82BE-84BF3529C7F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5CB31-FA70-4622-B029-A3A2A1871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8CF3E-8700-4E7D-82BE-84BF3529C7F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5CB31-FA70-4622-B029-A3A2A1871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8CF3E-8700-4E7D-82BE-84BF3529C7F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5CB31-FA70-4622-B029-A3A2A1871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5A8CF3E-8700-4E7D-82BE-84BF3529C7F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0B5CB31-FA70-4622-B029-A3A2A1871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5A8CF3E-8700-4E7D-82BE-84BF3529C7F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0B5CB31-FA70-4622-B029-A3A2A1871DA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19400"/>
            <a:ext cx="7772400" cy="3499104"/>
          </a:xfrm>
        </p:spPr>
        <p:txBody>
          <a:bodyPr/>
          <a:lstStyle/>
          <a:p>
            <a:r>
              <a:rPr lang="en-US" dirty="0" smtClean="0"/>
              <a:t>Electricity and Magnetism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 electric circuit with two or more paths for current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s://encrypted-tbn2.gstatic.com/images?q=tbn:ANd9GcTAaEivv-bYXaSYpQCwhvy7jxvcW4JSf6aMbh8IbFJJF9i1dJjci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3124200"/>
            <a:ext cx="5619750" cy="32877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 electric device used in an electric circuit for protection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ttps://encrypted-tbn0.gstatic.com/images?q=tbn:ANd9GcTcl560gDnQKQtGLj0851ciSq3io1QHwI00-e0hYHJFW312z4spX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042766"/>
            <a:ext cx="5143500" cy="32056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short in a circuit that allows a large current to flow through  where it isn’t wanted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http://inspectapedia.com/electric/0508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124200"/>
            <a:ext cx="5583044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device that supplies electric power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s://encrypted-tbn3.gstatic.com/images?q=tbn:ANd9GcRCiQLmpJJfBFedJR8SIr16kH7F7f1LTU66mdOZFywwlzYopAO4icZW8MF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9939" y="3124200"/>
            <a:ext cx="3539611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much a material resists the flow of electric current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2" name="AutoShape 2" descr="data:image/jpeg;base64,/9j/4AAQSkZJRgABAQAAAQABAAD/2wCEAAkGBxESEhUTERQVExIVFRYVFhgVGRQYGhIVFxEWGBcYFhodHDQhGRoxGxUWITEhJSorMC4uGh8zRDMsNygtLisBCgoKDg0OGhAQGzckHCUxMTQ3ODQ0NzcvLDU2NzU3NCw3LTc3LTcsODc3LDc3NCsvLjI2LC41NS00MzcsNDQ3NP/AABEIALwBDAMBIgACEQEDEQH/xAAbAAEAAgMBAQAAAAAAAAAAAAAABAYDBQcCAf/EAEcQAAIBAgMDBgoIBAUDBQAAAAECAwARBBIhBRMxBiJBUWGzBxUyNFNxc5GT0RQWIzNCUoHScoKhsSRDYpLBNaKyVHR1hKP/xAAXAQEBAQEAAAAAAAAAAAAAAAAAAQMC/8QAKREBAAECBAQFBQAAAAAAAAAAAAERIQIDBBIiQYHwE0JRweEUcaGx0f/aAAwDAQACEQMRAD8A6nsjZmFGGhZ4YfuYySUj9GtySRWePC4FiAseGa5sLLEdbE20HGwPurX7SwUk+yHhiXNJJgTGi3AzM+GyqLk2Gp4mtCuxcYUg3cU0ckU7SZ8R4uGX/AYmNCBhrBlEjp5QJ53VewXbxPhvQQ/DT5V8GycL6CH4afKqHh9lbTECZ1xjrmctEuISOZX3KBH3xxLXi3gclS51YHJl5tbDZuwMWs5vv0ibFSzyFZhaa8EJjvZrld4rAqAt7WtlNqC1x7LwjAMsMBB1BCRkEdYNqHZeEBAMMAJ4DJHc24201ql7M2dtOPc548Q0i4aEApiIUhjdcIwlSWO5DuZrWYKw1WzAKQcvJLZGPWWF8UsmWOWVgZZFdkSTBQqRrM7ffCXTMbX6BoAuPifDegh+GnyrzJsvCKCzQwAAXJKRgADpJtVP29sjaREjRtiGz4trok2UjCiFxFurTIE+1cMRnUkAXuFC1D2lsja5ebIZZc+FeO7yIqbz6EFUou+KEmYXIaNSCWOcrYUF88VYW19xDb2afKvXijDegh+GnyqgbX2FtKV8YhSZ4JY2ygzBRmVoTGsQE5XXK/4IiNblr3qRiNnbVafEFBOkbh1T7ZbLafC7opeYhTuhiL2ReJBLmzELv4nw3oIfhp8qeJ8N6CH4afKqRitj7SV8g+lSQCXEbrd4oLIhZoDBJJI7kvEBvxlYPxF0bStryTwG0ExU74tpShMlszK0cl5yYjEu9JS0VgQEjvfXMRmoLF4nw3oIfhp8qeJ8N6CH4afKptKCF4nw3oIfhp8qeJ8N6CH4afKptKCF4nw3oIfhp8qeJ8N6CH4afKptKCF4nw3oIfhp8qeJ8N6CH4afKptKCF4nw3oIfhp8qeJ8N6CH4afKptKCF4nw3oIfhp8qeJ8N6CH4afKptKCF4nw3oIfhp8qeJ8N6CH4afKptKCF4nw3oIfhp8qeJ8N6CH4afKptKCF4nw3oIfhp8qeJ8N6CH4afKptKCF4nw3oIfhp8qeJ8N6CH4afKptKCF4nw3oIfhp8q5/wCEDAQriECxRqN0ugRR/mSdldNrnfhE85T2K95JQXbYXm0HsYu7Wp1QdhebQexi7tanUClKUClKUClKUClKUClKUClKUClKUClKUClKUCoeI2th42KyTxIw4q0iKRcXFwTepbsALnQCtfsFTug5uGlZpjfQjeHMoPaEyL/LQffHuE/9TB8WP51kj2th2DMk0bhFLNkdWyqASSQD2GpleJYgylWF1YEEHgQRYg/pQat+UeGFxmOYEDKVcG5B0sV0PNIN+FtbUPKPDi5LGy5sxyyEKVZVYE5bXuw4dvVWq2yHXEMowwlh3e80WQ5pFcHKSBbUm9usXsTWAzlgWOBJH2mnPDMQYhYDLaxMh6bWV+NzQWDx7BrzjpcnmyaKpsW8nyb6ZuB66+y7chVBJmJU5gMquSSr5CLBbg5rLr0kDprRpdig+iKFvkJYSeRvkDaZeBEjMLm11J6L16xMzFZlGGzGGPESQllkIeRJCUW1rsWYK3EkkAi58kNrPyhhQgOHUmMyaqSQoVWYFVu1wGuRbSxr3Bt2Nr2V9FkbVHAtEQG1It0i2uv6VXOUDFw6PD9oc8aMM13XJGCFOQ3U3NzobCwJINtlicQVyBcLmzDEK2XPYBXy28mxVrXF+joNBPxnKGCNC5zELe6hWDaMAdGA6TWxw2IWRcy3tcjUEG4JBBBAI1B41WZUjO5BwmYSFkfR7KN8ozG68DfPdrHQX6xZ8PAqLlQWGp/Um5PruSf1oMlc78InnKexXvJK6JXO/CJ5ynsV7ySgu2wvNoPYxd2tTqg7C82g9jF3a1OoFKUoFKUoFKUoFKUoFKUoFKUoFKUoFKUoFfCbVCaZlnCk8yReb2OvH3j+1fNuKTEVAvmZF0/jHyoPO3jeLddMzLF1Eq33lu0RiRv5a2IrWTsDiBe2WGMub9DPdVI9SJJf+MVI2ZM7pnYWDElR0hPw37aCXSlKDTbbZiwEc0cbAXYM4U2Ish4Gw3mTiLG1umoWIw7mGNRiECkGMsZL53LZbA5eexAK8QVJ6bV55USYeGQSyLI8mR3VV1X7MJ5RsSovk1HDj1mov0jDFFWNZcqM7EERqZAsITUkjmlWUXAzaa240EnGyFTK6YqJUsGIMg5q5YUU6AlSTFMLjiSBqeGbDJOkmaWeNlIcIM9rtcm5XLY8xUuBoOceu8FIMKyogEoBjyrzkGWNsPHH063aNVGl7cebX11geJ8qyswCK0ZZAB9IdAqX1FhZX6Ta3G9qD7h4ZnZQcTHI4TOoVgfsjISzBt2StwyKD1KbdNe8XKyoZEnjYJhos+VxwR2LyZrWVCL8634T+nyCfDC5Cy89WQ/dADfRh2OhsGKQ5uy1uJtTZb4SRyiCYGVZIruFQESKHY20uSFuNDYBuGtBn2OHEsbviVdcroU3gucQzFnAFrGyhbL0c49NzZqqey2w08qEq4crnBOQq3PDjjrmvGG0AOnRVsoFc78InnKexXvJK6JXO/CJ5ynsV7ySgu2wvNoPYxd2tTqg7C82g9jF3a1OoFKUoFKUoFKUoFKUoFKUoFKUoFKUoFa4pLE91vJGzaqTdkJPFSfw9lZ8ZvgQYspHSrXF/URwqLisfJkAVCk0j7tA2oVrElzbioUM3Re1r3IoMuNxi5giJvpRrlFgI7jRnY6IPex1sDY14KYw6h4I/wDSY5Jbfzb1b/7RUnA4NIkyr1lmY+U7Hi7npY9dV7BcpoZMCGixEbzBUhLBgcuIdUUZtdbNIpP69VBk2eZjHJJLGJo5nJJiJVsi2jRljJ1Uogk0e/OIAY8d0MfHut5Hz0tYBAb3By5bcQb6EHgeNa/k9tKCV5Y8PKsiQCOLKpB3bJvEII4g80eu16zY5dw+/XRCRvxwGXyRL/Eulz+S975VFBKwKym7ykDNayD8A7T0mplQ8VjspyrG7ta9lGg9bHQVmwruVvIoVuoG9h0a9dB7khVvKUHjxAPEWP8ATStZttJVS+HgSZrklTkFwVJaxJADMBkuelwToDW2pQVuOXFCVEkhjsXyBgo0HOLMOeSFyRAfxOnGxA+4aDFozZUSzSm91AsqzKqMLPw3Q00vdb26KsdqUFXknxSIM2HRRmBY5Y7IMjsTlEupEmW3Zc6XuJmwBKxDyIgVkzrZApQskRI8o8WLn9OJ41vLUoMaQIDcKoNrXAANtNL/AKD3VkpSgVzvwiecp7Fe8krolc78InnKexXvJKC7bC82g9jF3a1OqDsLzaD2MXdrU6gUpSgUpSgUpSgUpSgUpSgUpSgUpSggy7VjUkMHFja5RrHtBA4VhwrCXENINVjjVUPbKd4//asP9e2tm7gC5Nh21rtnzLvpgCDm3coI4FSm70PTYxG/rHXQbKtLyW2dDHhojHEiGREkfKoGdzGoLNbixsLnprdVpthY+JcNArSIGEMehZQfItwJ6wfceqgybLwMUM04ijSMNkdsihczsZCzNbiSek1spowylWF1YWIPAg8Qf0qHhZAZ5bEHmRf2c/2I94qeTQazZGJCwLvW1QtCWcgF2ido8x7TkzfrU2LFxsbI6seNgQag7GjWSHMyqyvJLItwCCjzuyMPWpBv21PiwyLqqqp7AB/agy0pSgUpSgUpSgUpSgVzvwiecp7Fe8krolc78InnKexXvJKC7bC82g9jF3a1OqDsLzaD2MXdrU6gUpSgUrFNiETy2Vb34kDQWv8A3HvrwcfEP8xOnpGlrXB6jqNKCRSoqbSgIzCVLEXvmHDr9VexjIybB1JuVtcXzDiPXqNKDPSox2hCDbeJfUHnDQggEE9BuRp219GOiOgkS5JUc4asOIHbqNO2gkUpSgUpSgUpSgiTbNids7rmbtJI93Cou04hHkljAvFmugHlwtbeBQOkWVxbiUA6a2OIVipCHK1tCRex9VRsLs5UOckvIeLtqf06hQZMTAk8TI3OjlQqbHykdSND6jVU5J8k9nnCxo+FgaWJTh5WaNLvJEd27G4ublcwJ6GB6asGzvspHw58i28i9mTZ0H8LH1BXQdFaabbKYXGzjI7RugkkZd2BHLFEm+LFnF/sXw50H4W4nQB52Hyfwse0JZMPEsawRLEcug30tpH06CIhBqOIcD8ItvdsOzZYEJDzXBI0KRC28cHoNiFB6GdTwBqLyPlD4VZiTmmaSZ8wylGaRrxsCBYoAI/5OnjUnYy582Ia+aWxW/4YRfdLboJBLkcbuR0Cgkz4FWVVBZMnk5Dly6Wt6q+4OB1vnk3g6LgAjrvbj0VHUTxtbWaNjx/HHc9PQy1saBSlKBSlKBSlKBSlKBXO/CJ5ynsV7ySuiVzvwiecp7Fe8koLtsLzaD2MXdrU6oOwvNoPYxd2tTqBSlKCDtPZaTiz3FuBFrjno4IuLXui8eqqpu8LrlSUIouuUw8xSC+gvzQRFa554za24i81r9poUjJhRS2YEiwOhPONiRc2J6ek+ohV54cKHUBZXaUNDlzRcxZYlVrG9vJVdL25pOpvmyYzGYSKYlhK0sJzEHJohdbgdYXNE1uP2sdzztM4bGuAyQIo3cZ1WMCRjIbqeddV3eXouLtpewEqRsWQjbvUrKJFCxnXewiM2Li5yK/4h29AoNb9Fwx3rETqyMobMUFt7I0LgEAhuLqSb9h4NWy2fsxJRFLEzRopsyOoLNu2UBTrzNYten1a1J2SMS0j7+ONEsDddS7XAGt+jKx1H4l4WIrcRRhQFUAAcAOAoNe2HRMRGUGXMsua19fIOv6k1sqhYj7+H+GX+yVNoFKUoFKUoFKUoNftFbSYd+B3pQ6eUrwvzewZlRv5RVN8INlnkA8p9mYxuz7NLX9f2gF+oCrntQaw9k6/+Dj/AJqleEUf4of/ABW0f7RUFiUKNnRKvkyJh4yR1TvHGzX6T9oTerEKruBjts/CK3ELgAfWJIP+asVApSlApSlApSlApSlApSlArnfhE85T2K95JXRK534RPOU9iveSUF22F5tB7GLu1qdUHYXm0HsYu7Wp1ApSlApSlApSlApWp5UY+PD4feyuI0SSAsxNrL9Jjzevm306a9YflFg3RXXERZWUMLsAbEXFwdQdeBoM+I+/h/hl/slTa0k+2MNvoiJo7BZLnMthcJa5vpwNS/HmF9PF/vX50GwpVew/KPCzY5cPFOryJDIXQE21eAoR0Npm4Xtrwqw0ClKUClKUHOfDkJ1wMc0Ezw7qdC27Z0LhmCrqpHBrH9Kj7F2bHPBG85llcxshaSadiUe2dbl/JNhccDYVsfDf/wBKk9tB3y1h5K+axfw0FE5b/SPpmGwuHxOIhWWaGFbT4grGWdVRgue2hIOnVXfgK4Pys/6xgP8A3uF79K7xQKUpQKUpQKUpQKUpQKUpQK534RPOU9iveSV0Sud+ETzlPYr3klBdthebQexi7tanVB2F5tB7GLu1qdQKUrQ8puVEeCtmjZyw0N0RBrYZncgDXoFz2UG+r4TXPV23tbFfcxPEnC8aWt277EAB17UjPTrWZORmJm1xUqa8Q7T4n3B2VF/RDQWvFbfwcRtJiYEPU0kYPuveox5XYDoxCN2qGYe9RaoGD5DQpxllPYohjUaWsMkYNv1qR9S8Hazb9v8A7OKH/jIKCPtnlRgXjC75T9rBcFXtlGJjLXutrZQa2GF5TbOACJisMAAAqiWNbDgABfh0Vrdp8k8KkYyb8XlgHnOLbysTGDo0pF9f0rPPyMhN8s2ITT86vbt+1Vrn10FghxKPqjq38JB/tWW9UbEeDpdTHKmboaXDxMezWPIaxjkxtCL7ma/8M+Jj90biRB0n1++gtTwKMWjBVDNDOWIABa0mGAzHp00rZ1zeTF7WhmQuJJGEU1jJFDMCueAtYYdkbq4rfhob1Lj5fvGQMRCiXIHOd4GJJ4BJ0Gv83RQX2lVjD8t8ORd48Qg693vR74S1TYeVuAYhfpUKseCyOsbH1K9ifdQbqlY4MQji6MrjrUgj+lZKCDtrZEGLhaDEIJImtdbkag3BBBBBBANwao/InARySyxEybpFLRqJZRZTi8Qim4a55ka8T21a+VG3Vw0ZCFTiHBEaXGh6ZH6o14knqtxIFa3wdbN3cLS2YLIESLNe5w8IKxs1+li0knXZxQaDZexcM+2W3qNIYDI0Wd3bJIiYV425zcQszEX7DxANdMqg8o42wm0ExKgkSZZLKNZGSMxTp2tuN26jpMR6qvGDxSSoskbB0YXVlNww6xQZqUqDtLbOGw9t/NHHfgGZQW7FXix7AKCdSqtiOXOHAukU8i9eQRD/APZk7fdWsk8J2GU2YRKepsThwR6wGNqC+UqlYLwjwScIy+p+5lw0lvWBID+gFb7ZfKTDYh93G9pbE7uRWjcgWuQrAFgLjVbjtoNvSlKBSlKBXO/CJ5ynsV7ySuiVzvwiecp7Fe8koLtsLzaD2MXdrU6oOwvNoPYxd2tTqBWKTDIzK7Kpdb5WIBK3tfKei9hw6qy0oAFKUoFKUoMOKw4kADcAyPppqjq6/wBVFZqUoFKUoML4cF1k/Eqsg6rOyE92v9ayMgIsQCOo8DXqlBqsTyawTm7YeLMfxKoRun8S2bpPTWvm5F4c6I88YPVKzgeoS5h/SrLSgo2L8HEbXs8THoM+Ghksb3vzMh/rXluQk3psP69xiB/2/Srf1q91gxuJEaFyCbdCi5OoGg/WgquzOQUaG87iUXBZEjWKORhwMguzPwGhe3WDVxArU7P2/FKsejK0iqQpU83MgYXPC2o1rAOU0dr5XJJQWAJ1cAi7WsDYt0/h7RcNjtXZseIjMcoupIIIJDIym6sjDVWB1BqnyclsdA5bCyqwYkkh2gYnoLx5GhkfrbKnDhVo8dJlz5ZMuYL5JvYw73NbjbL/AGNYZ+UsKsoAZlPEqCcv2BluRxtkAP60FbfY215bLJLzeknEslvUIIFLeosKl7N5AqhLSzHMSSwgUQ5/4nJaUntDirnSg1WD5OYOPVYI835mGd/97XY++toigCwFgOAHRX2lBGxuzoZhaaKOUdTqrf3HaaibN2Bh8O5eFN3cZcoZsgF781CcqfygVtKUClKUClKUCud+ETzlPYr3kldErnfhE85T2K95JQXbYXm0HsYu7Wp1QdhebQexi7tanUClKUClKUClKUClKUClKUClKUClKUCvMsYYFWAKkWIIuCO0V6pQVjDTyZCxw2V41hyfZnm5wFbLYXYqoBIUDTTorFjFcGOVMLdskLWAayuyTX5tvw2VeH+YrEcwVbLUtQVKTEynQ4W/OUaxEi9imYC3QthnJAsOAuKz7LjzsqyYaNQbMxMJXK27YXGYWLGy6jgGynUVZbV9tQKUpQKUpQKUpQKUpQKUpQK534RPOU9iveSV0Sud+ETzlPYr3klBdthebQexi7tanVzXZPLTELDEoSKwjQDR+AQf66lfXfE/kh9z/voOgVWOUW35IHlCAEQ4fetm4M7uVjBPQoyOT+lab674n8kPuf8AfWqxvKeVpwzRwtnieJwVYqyB1IBGb/U3+41GuTOHdxRVasdtHGQRSPJLDJu41ltGpViqEmUZSx5pUGzA3BqZyl2lLEgeKSNAQfLVnaRiv2aRICLkn9ezpHPcbtQJE6pDEolMcbn7ViyZwuS7SHm2JFuAua2G0ttnEFTNDExQkrYzrlJFiRlkGtv+eujbflxOHFMWvyj9Vb48ocSJQGMYUSxQuljmDPhN8zZ81hZiFtl6O2oacqcXuwSYy7xYSZMqucoxEjqUCZ/tGAXTUcezXVptgB1cQQ51AAJ3x4LlBIMli2W4zHWxOtY49pIFKjDwANl4b64yklAp3l0AJNgtrXNqXd/Uaa3B6co6rcvKCUYA4lgDKMy2AIAYTbsZx+EjTML6EEXNr1m8Zz4dZDiHhmsI8oQiJru2XnB3K2vwINzqLEjWqJyiYRbkQQbogqUKyEMDe+a763uSSeN6irtJQpQYeGxKkm8+a6eTZ95mFuix01pSWXi5N6xavpH9suOF5XbwoEgkOZZXNivMWKbdtp+LncAONecPyyR0zLGxfeJEIw8eYs4JGYE3SwVr5gOGl6quH2wI/Iw8A5rpwlIyyOHcWMnAsL1jG0lsV+jw2bKSSZyRkvkysZbra5tYi1z10u68TTT5Z76rY/LNdbQSFljmkcZkGT6O4SQG5sdTpa96iYzlJigMVPGY9xhjG2RlOaRGw0UrDNm0bnkDQ9FaBdrACww8AG7eLhLrHIQXB+01JIBJ49teGx6Fs5w8Jbmk33xUlFVVJUyZSQFXo6KUlcOdpsMzw+/v+V5j5SKXy5GH+IOHvccRCZc1uqwtWsxHLFmizRxGNyuFkXOQwMc+JWI6A6HVrfoeyq8u2bSb4QQiTNnuN7bPly5su8y3y6HTWw6q8+NhYLuIbKkcY++0SKTeRj7zobW9SmJIzdLFJ2zy+ef2W9uV6C5aJ8maZEe62keAMXW17rpG9ify9Gl5mydvCdihjaNt2koDFTmjkvY6HQ3BBHqrn2N2vZZXWCFXZJNRveaXU52VTJlVjfUga9N6+7N2sEjXLDFciIk/bXO7AKD7zRQfwjTU6amrdMU6fZuiJ76rqvKsbszbiTdG27a8Z3paURoAL80liLX6DravP1t5+7EEhmzvGUDJzWWJZb5r2IKsNaqC7SQZrYbD88MGBEpFmbMwUGSygtYnLa5ANe8PtnIQVghDKWIJ3xJLKFYsTJdjYAXN+FKSniaaPLPfVd9gco1xTZRG0d4kmXMVOZHLAHQ6G6nTtFbwVzHZ/KBoSDHDCpWNYh96bRqSVXWTrJ141O+u+J/JD7n/AH11LLNnBOOdkUh0Clc/+u+J/JD7n/fT674n8kPuf99Rm6BSuf8A13xP5Ifc/wC+n13xP5Ifc/76DoFK5/8AXfE/kh9z/vp9d8T+SH3P++g6BSuf/XfE/kh9z/vp9d8T+SH3P++g6BSuf/XfE/kh9z/vp9d8T+SH3P8AvoOgVzvwiecp7Fe8krJ9d8T+SH3P++qhyv5TTSzKzLHcRgaBvzufzdt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data:image/jpeg;base64,/9j/4AAQSkZJRgABAQAAAQABAAD/2wCEAAkGBxESEhUTERQVExIVFRYVFhgVGRQYGhIVFxEWGBcYFhodHDQhGRoxGxUWITEhJSorMC4uGh8zRDMsNygtLisBCgoKDg0OGhAQGzckHCUxMTQ3ODQ0NzcvLDU2NzU3NCw3LTc3LTcsODc3LDc3NCsvLjI2LC41NS00MzcsNDQ3NP/AABEIALwBDAMBIgACEQEDEQH/xAAbAAEAAgMBAQAAAAAAAAAAAAAABAYDBQcCAf/EAEcQAAIBAgMDBgoIBAUDBQAAAAECAwARBBIhBRMxBiJBUWGzBxUyNFNxc5GT0RQWIzNCUoHScoKhsSRDYpLBNaKyVHR1hKP/xAAXAQEBAQEAAAAAAAAAAAAAAAAAAQMC/8QAKREBAAECBAQFBQAAAAAAAAAAAAERIQIDBBIiQYHwE0JRweEUcaGx0f/aAAwDAQACEQMRAD8A6nsjZmFGGhZ4YfuYySUj9GtySRWePC4FiAseGa5sLLEdbE20HGwPurX7SwUk+yHhiXNJJgTGi3AzM+GyqLk2Gp4mtCuxcYUg3cU0ckU7SZ8R4uGX/AYmNCBhrBlEjp5QJ53VewXbxPhvQQ/DT5V8GycL6CH4afKqHh9lbTECZ1xjrmctEuISOZX3KBH3xxLXi3gclS51YHJl5tbDZuwMWs5vv0ibFSzyFZhaa8EJjvZrld4rAqAt7WtlNqC1x7LwjAMsMBB1BCRkEdYNqHZeEBAMMAJ4DJHc24201ql7M2dtOPc548Q0i4aEApiIUhjdcIwlSWO5DuZrWYKw1WzAKQcvJLZGPWWF8UsmWOWVgZZFdkSTBQqRrM7ffCXTMbX6BoAuPifDegh+GnyrzJsvCKCzQwAAXJKRgADpJtVP29sjaREjRtiGz4trok2UjCiFxFurTIE+1cMRnUkAXuFC1D2lsja5ebIZZc+FeO7yIqbz6EFUou+KEmYXIaNSCWOcrYUF88VYW19xDb2afKvXijDegh+GnyqgbX2FtKV8YhSZ4JY2ygzBRmVoTGsQE5XXK/4IiNblr3qRiNnbVafEFBOkbh1T7ZbLafC7opeYhTuhiL2ReJBLmzELv4nw3oIfhp8qeJ8N6CH4afKqRitj7SV8g+lSQCXEbrd4oLIhZoDBJJI7kvEBvxlYPxF0bStryTwG0ExU74tpShMlszK0cl5yYjEu9JS0VgQEjvfXMRmoLF4nw3oIfhp8qeJ8N6CH4afKptKCF4nw3oIfhp8qeJ8N6CH4afKptKCF4nw3oIfhp8qeJ8N6CH4afKptKCF4nw3oIfhp8qeJ8N6CH4afKptKCF4nw3oIfhp8qeJ8N6CH4afKptKCF4nw3oIfhp8qeJ8N6CH4afKptKCF4nw3oIfhp8qeJ8N6CH4afKptKCF4nw3oIfhp8qeJ8N6CH4afKptKCF4nw3oIfhp8qeJ8N6CH4afKptKCF4nw3oIfhp8qeJ8N6CH4afKptKCF4nw3oIfhp8q5/wCEDAQriECxRqN0ugRR/mSdldNrnfhE85T2K95JQXbYXm0HsYu7Wp1QdhebQexi7tanUClKUClKUClKUClKUClKUClKUClKUClKUClKUCoeI2th42KyTxIw4q0iKRcXFwTepbsALnQCtfsFTug5uGlZpjfQjeHMoPaEyL/LQffHuE/9TB8WP51kj2th2DMk0bhFLNkdWyqASSQD2GpleJYgylWF1YEEHgQRYg/pQat+UeGFxmOYEDKVcG5B0sV0PNIN+FtbUPKPDi5LGy5sxyyEKVZVYE5bXuw4dvVWq2yHXEMowwlh3e80WQ5pFcHKSBbUm9usXsTWAzlgWOBJH2mnPDMQYhYDLaxMh6bWV+NzQWDx7BrzjpcnmyaKpsW8nyb6ZuB66+y7chVBJmJU5gMquSSr5CLBbg5rLr0kDprRpdig+iKFvkJYSeRvkDaZeBEjMLm11J6L16xMzFZlGGzGGPESQllkIeRJCUW1rsWYK3EkkAi58kNrPyhhQgOHUmMyaqSQoVWYFVu1wGuRbSxr3Bt2Nr2V9FkbVHAtEQG1It0i2uv6VXOUDFw6PD9oc8aMM13XJGCFOQ3U3NzobCwJINtlicQVyBcLmzDEK2XPYBXy28mxVrXF+joNBPxnKGCNC5zELe6hWDaMAdGA6TWxw2IWRcy3tcjUEG4JBBBAI1B41WZUjO5BwmYSFkfR7KN8ozG68DfPdrHQX6xZ8PAqLlQWGp/Um5PruSf1oMlc78InnKexXvJK6JXO/CJ5ynsV7ySgu2wvNoPYxd2tTqg7C82g9jF3a1OoFKUoFKUoFKUoFKUoFKUoFKUoFKUoFKUoFfCbVCaZlnCk8yReb2OvH3j+1fNuKTEVAvmZF0/jHyoPO3jeLddMzLF1Eq33lu0RiRv5a2IrWTsDiBe2WGMub9DPdVI9SJJf+MVI2ZM7pnYWDElR0hPw37aCXSlKDTbbZiwEc0cbAXYM4U2Ish4Gw3mTiLG1umoWIw7mGNRiECkGMsZL53LZbA5eexAK8QVJ6bV55USYeGQSyLI8mR3VV1X7MJ5RsSovk1HDj1mov0jDFFWNZcqM7EERqZAsITUkjmlWUXAzaa240EnGyFTK6YqJUsGIMg5q5YUU6AlSTFMLjiSBqeGbDJOkmaWeNlIcIM9rtcm5XLY8xUuBoOceu8FIMKyogEoBjyrzkGWNsPHH063aNVGl7cebX11geJ8qyswCK0ZZAB9IdAqX1FhZX6Ta3G9qD7h4ZnZQcTHI4TOoVgfsjISzBt2StwyKD1KbdNe8XKyoZEnjYJhos+VxwR2LyZrWVCL8634T+nyCfDC5Cy89WQ/dADfRh2OhsGKQ5uy1uJtTZb4SRyiCYGVZIruFQESKHY20uSFuNDYBuGtBn2OHEsbviVdcroU3gucQzFnAFrGyhbL0c49NzZqqey2w08qEq4crnBOQq3PDjjrmvGG0AOnRVsoFc78InnKexXvJK6JXO/CJ5ynsV7ySgu2wvNoPYxd2tTqg7C82g9jF3a1OoFKUoFKUoFKUoFKUoFKUoFKUoFKUoFa4pLE91vJGzaqTdkJPFSfw9lZ8ZvgQYspHSrXF/URwqLisfJkAVCk0j7tA2oVrElzbioUM3Re1r3IoMuNxi5giJvpRrlFgI7jRnY6IPex1sDY14KYw6h4I/wDSY5Jbfzb1b/7RUnA4NIkyr1lmY+U7Hi7npY9dV7BcpoZMCGixEbzBUhLBgcuIdUUZtdbNIpP69VBk2eZjHJJLGJo5nJJiJVsi2jRljJ1Uogk0e/OIAY8d0MfHut5Hz0tYBAb3By5bcQb6EHgeNa/k9tKCV5Y8PKsiQCOLKpB3bJvEII4g80eu16zY5dw+/XRCRvxwGXyRL/Eulz+S975VFBKwKym7ykDNayD8A7T0mplQ8VjspyrG7ta9lGg9bHQVmwruVvIoVuoG9h0a9dB7khVvKUHjxAPEWP8ATStZttJVS+HgSZrklTkFwVJaxJADMBkuelwToDW2pQVuOXFCVEkhjsXyBgo0HOLMOeSFyRAfxOnGxA+4aDFozZUSzSm91AsqzKqMLPw3Q00vdb26KsdqUFXknxSIM2HRRmBY5Y7IMjsTlEupEmW3Zc6XuJmwBKxDyIgVkzrZApQskRI8o8WLn9OJ41vLUoMaQIDcKoNrXAANtNL/AKD3VkpSgVzvwiecp7Fe8krolc78InnKexXvJKC7bC82g9jF3a1OqDsLzaD2MXdrU6gUpSgUpSgUpSgUpSgUpSgUpSgUpSggy7VjUkMHFja5RrHtBA4VhwrCXENINVjjVUPbKd4//asP9e2tm7gC5Nh21rtnzLvpgCDm3coI4FSm70PTYxG/rHXQbKtLyW2dDHhojHEiGREkfKoGdzGoLNbixsLnprdVpthY+JcNArSIGEMehZQfItwJ6wfceqgybLwMUM04ijSMNkdsihczsZCzNbiSek1spowylWF1YWIPAg8Qf0qHhZAZ5bEHmRf2c/2I94qeTQazZGJCwLvW1QtCWcgF2ido8x7TkzfrU2LFxsbI6seNgQag7GjWSHMyqyvJLItwCCjzuyMPWpBv21PiwyLqqqp7AB/agy0pSgUpSgUpSgUpSgVzvwiecp7Fe8krolc78InnKexXvJKC7bC82g9jF3a1OqDsLzaD2MXdrU6gUpSgUrFNiETy2Vb34kDQWv8A3HvrwcfEP8xOnpGlrXB6jqNKCRSoqbSgIzCVLEXvmHDr9VexjIybB1JuVtcXzDiPXqNKDPSox2hCDbeJfUHnDQggEE9BuRp219GOiOgkS5JUc4asOIHbqNO2gkUpSgUpSgUpSgiTbNids7rmbtJI93Cou04hHkljAvFmugHlwtbeBQOkWVxbiUA6a2OIVipCHK1tCRex9VRsLs5UOckvIeLtqf06hQZMTAk8TI3OjlQqbHykdSND6jVU5J8k9nnCxo+FgaWJTh5WaNLvJEd27G4ublcwJ6GB6asGzvspHw58i28i9mTZ0H8LH1BXQdFaabbKYXGzjI7RugkkZd2BHLFEm+LFnF/sXw50H4W4nQB52Hyfwse0JZMPEsawRLEcug30tpH06CIhBqOIcD8ItvdsOzZYEJDzXBI0KRC28cHoNiFB6GdTwBqLyPlD4VZiTmmaSZ8wylGaRrxsCBYoAI/5OnjUnYy582Ia+aWxW/4YRfdLboJBLkcbuR0Cgkz4FWVVBZMnk5Dly6Wt6q+4OB1vnk3g6LgAjrvbj0VHUTxtbWaNjx/HHc9PQy1saBSlKBSlKBSlKBSlKBXO/CJ5ynsV7ySuiVzvwiecp7Fe8koLtsLzaD2MXdrU6oOwvNoPYxd2tTqBSlKCDtPZaTiz3FuBFrjno4IuLXui8eqqpu8LrlSUIouuUw8xSC+gvzQRFa554za24i81r9poUjJhRS2YEiwOhPONiRc2J6ek+ohV54cKHUBZXaUNDlzRcxZYlVrG9vJVdL25pOpvmyYzGYSKYlhK0sJzEHJohdbgdYXNE1uP2sdzztM4bGuAyQIo3cZ1WMCRjIbqeddV3eXouLtpewEqRsWQjbvUrKJFCxnXewiM2Li5yK/4h29AoNb9Fwx3rETqyMobMUFt7I0LgEAhuLqSb9h4NWy2fsxJRFLEzRopsyOoLNu2UBTrzNYten1a1J2SMS0j7+ONEsDddS7XAGt+jKx1H4l4WIrcRRhQFUAAcAOAoNe2HRMRGUGXMsua19fIOv6k1sqhYj7+H+GX+yVNoFKUoFKUoFKUoNftFbSYd+B3pQ6eUrwvzewZlRv5RVN8INlnkA8p9mYxuz7NLX9f2gF+oCrntQaw9k6/+Dj/AJqleEUf4of/ABW0f7RUFiUKNnRKvkyJh4yR1TvHGzX6T9oTerEKruBjts/CK3ELgAfWJIP+asVApSlApSlApSlApSlApSlArnfhE85T2K95JXRK534RPOU9iveSUF22F5tB7GLu1qdUHYXm0HsYu7Wp1ApSlApSlApSlApWp5UY+PD4feyuI0SSAsxNrL9Jjzevm306a9YflFg3RXXERZWUMLsAbEXFwdQdeBoM+I+/h/hl/slTa0k+2MNvoiJo7BZLnMthcJa5vpwNS/HmF9PF/vX50GwpVew/KPCzY5cPFOryJDIXQE21eAoR0Npm4Xtrwqw0ClKUClKUHOfDkJ1wMc0Ezw7qdC27Z0LhmCrqpHBrH9Kj7F2bHPBG85llcxshaSadiUe2dbl/JNhccDYVsfDf/wBKk9tB3y1h5K+axfw0FE5b/SPpmGwuHxOIhWWaGFbT4grGWdVRgue2hIOnVXfgK4Pys/6xgP8A3uF79K7xQKUpQKUpQKUpQKUpQKUpQK534RPOU9iveSV0Sud+ETzlPYr3klBdthebQexi7tanVB2F5tB7GLu1qdQKUrQ8puVEeCtmjZyw0N0RBrYZncgDXoFz2UG+r4TXPV23tbFfcxPEnC8aWt277EAB17UjPTrWZORmJm1xUqa8Q7T4n3B2VF/RDQWvFbfwcRtJiYEPU0kYPuveox5XYDoxCN2qGYe9RaoGD5DQpxllPYohjUaWsMkYNv1qR9S8Hazb9v8A7OKH/jIKCPtnlRgXjC75T9rBcFXtlGJjLXutrZQa2GF5TbOACJisMAAAqiWNbDgABfh0Vrdp8k8KkYyb8XlgHnOLbysTGDo0pF9f0rPPyMhN8s2ITT86vbt+1Vrn10FghxKPqjq38JB/tWW9UbEeDpdTHKmboaXDxMezWPIaxjkxtCL7ma/8M+Jj90biRB0n1++gtTwKMWjBVDNDOWIABa0mGAzHp00rZ1zeTF7WhmQuJJGEU1jJFDMCueAtYYdkbq4rfhob1Lj5fvGQMRCiXIHOd4GJJ4BJ0Gv83RQX2lVjD8t8ORd48Qg693vR74S1TYeVuAYhfpUKseCyOsbH1K9ifdQbqlY4MQji6MrjrUgj+lZKCDtrZEGLhaDEIJImtdbkag3BBBBBBANwao/InARySyxEybpFLRqJZRZTi8Qim4a55ka8T21a+VG3Vw0ZCFTiHBEaXGh6ZH6o14knqtxIFa3wdbN3cLS2YLIESLNe5w8IKxs1+li0knXZxQaDZexcM+2W3qNIYDI0Wd3bJIiYV425zcQszEX7DxANdMqg8o42wm0ExKgkSZZLKNZGSMxTp2tuN26jpMR6qvGDxSSoskbB0YXVlNww6xQZqUqDtLbOGw9t/NHHfgGZQW7FXix7AKCdSqtiOXOHAukU8i9eQRD/APZk7fdWsk8J2GU2YRKepsThwR6wGNqC+UqlYLwjwScIy+p+5lw0lvWBID+gFb7ZfKTDYh93G9pbE7uRWjcgWuQrAFgLjVbjtoNvSlKBSlKBXO/CJ5ynsV7ySuiVzvwiecp7Fe8koLtsLzaD2MXdrU6oOwvNoPYxd2tTqBWKTDIzK7Kpdb5WIBK3tfKei9hw6qy0oAFKUoFKUoMOKw4kADcAyPppqjq6/wBVFZqUoFKUoML4cF1k/Eqsg6rOyE92v9ayMgIsQCOo8DXqlBqsTyawTm7YeLMfxKoRun8S2bpPTWvm5F4c6I88YPVKzgeoS5h/SrLSgo2L8HEbXs8THoM+Ghksb3vzMh/rXluQk3psP69xiB/2/Srf1q91gxuJEaFyCbdCi5OoGg/WgquzOQUaG87iUXBZEjWKORhwMguzPwGhe3WDVxArU7P2/FKsejK0iqQpU83MgYXPC2o1rAOU0dr5XJJQWAJ1cAi7WsDYt0/h7RcNjtXZseIjMcoupIIIJDIym6sjDVWB1BqnyclsdA5bCyqwYkkh2gYnoLx5GhkfrbKnDhVo8dJlz5ZMuYL5JvYw73NbjbL/AGNYZ+UsKsoAZlPEqCcv2BluRxtkAP60FbfY215bLJLzeknEslvUIIFLeosKl7N5AqhLSzHMSSwgUQ5/4nJaUntDirnSg1WD5OYOPVYI835mGd/97XY++toigCwFgOAHRX2lBGxuzoZhaaKOUdTqrf3HaaibN2Bh8O5eFN3cZcoZsgF781CcqfygVtKUClKUClKUCud+ETzlPYr3kldErnfhE85T2K95JQXbYXm0HsYu7Wp1QdhebQexi7tanUClKUClKUClKUClKUClKUClKUClKUCvMsYYFWAKkWIIuCO0V6pQVjDTyZCxw2V41hyfZnm5wFbLYXYqoBIUDTTorFjFcGOVMLdskLWAayuyTX5tvw2VeH+YrEcwVbLUtQVKTEynQ4W/OUaxEi9imYC3QthnJAsOAuKz7LjzsqyYaNQbMxMJXK27YXGYWLGy6jgGynUVZbV9tQKUpQKUpQKUpQKUpQKUpQK534RPOU9iveSV0Sud+ETzlPYr3klBdthebQexi7tanVzXZPLTELDEoSKwjQDR+AQf66lfXfE/kh9z/voOgVWOUW35IHlCAEQ4fetm4M7uVjBPQoyOT+lab674n8kPuf8AfWqxvKeVpwzRwtnieJwVYqyB1IBGb/U3+41GuTOHdxRVasdtHGQRSPJLDJu41ltGpViqEmUZSx5pUGzA3BqZyl2lLEgeKSNAQfLVnaRiv2aRICLkn9ezpHPcbtQJE6pDEolMcbn7ViyZwuS7SHm2JFuAua2G0ttnEFTNDExQkrYzrlJFiRlkGtv+eujbflxOHFMWvyj9Vb48ocSJQGMYUSxQuljmDPhN8zZ81hZiFtl6O2oacqcXuwSYy7xYSZMqucoxEjqUCZ/tGAXTUcezXVptgB1cQQ51AAJ3x4LlBIMli2W4zHWxOtY49pIFKjDwANl4b64yklAp3l0AJNgtrXNqXd/Uaa3B6co6rcvKCUYA4lgDKMy2AIAYTbsZx+EjTML6EEXNr1m8Zz4dZDiHhmsI8oQiJru2XnB3K2vwINzqLEjWqJyiYRbkQQbogqUKyEMDe+a763uSSeN6irtJQpQYeGxKkm8+a6eTZ95mFuix01pSWXi5N6xavpH9suOF5XbwoEgkOZZXNivMWKbdtp+LncAONecPyyR0zLGxfeJEIw8eYs4JGYE3SwVr5gOGl6quH2wI/Iw8A5rpwlIyyOHcWMnAsL1jG0lsV+jw2bKSSZyRkvkysZbra5tYi1z10u68TTT5Z76rY/LNdbQSFljmkcZkGT6O4SQG5sdTpa96iYzlJigMVPGY9xhjG2RlOaRGw0UrDNm0bnkDQ9FaBdrACww8AG7eLhLrHIQXB+01JIBJ49teGx6Fs5w8Jbmk33xUlFVVJUyZSQFXo6KUlcOdpsMzw+/v+V5j5SKXy5GH+IOHvccRCZc1uqwtWsxHLFmizRxGNyuFkXOQwMc+JWI6A6HVrfoeyq8u2bSb4QQiTNnuN7bPly5su8y3y6HTWw6q8+NhYLuIbKkcY++0SKTeRj7zobW9SmJIzdLFJ2zy+ef2W9uV6C5aJ8maZEe62keAMXW17rpG9ify9Gl5mydvCdihjaNt2koDFTmjkvY6HQ3BBHqrn2N2vZZXWCFXZJNRveaXU52VTJlVjfUga9N6+7N2sEjXLDFciIk/bXO7AKD7zRQfwjTU6amrdMU6fZuiJ76rqvKsbszbiTdG27a8Z3paURoAL80liLX6DravP1t5+7EEhmzvGUDJzWWJZb5r2IKsNaqC7SQZrYbD88MGBEpFmbMwUGSygtYnLa5ANe8PtnIQVghDKWIJ3xJLKFYsTJdjYAXN+FKSniaaPLPfVd9gco1xTZRG0d4kmXMVOZHLAHQ6G6nTtFbwVzHZ/KBoSDHDCpWNYh96bRqSVXWTrJ141O+u+J/JD7n/AH11LLNnBOOdkUh0Clc/+u+J/JD7n/fT674n8kPuf99Rm6BSuf8A13xP5Ifc/wC+n13xP5Ifc/76DoFK5/8AXfE/kh9z/vp9d8T+SH3P++g6BSuf/XfE/kh9z/vp9d8T+SH3P++g6BSuf/XfE/kh9z/vp9d8T+SH3P8AvoOgVzvwiecp7Fe8krJ9d8T+SH3P++qhyv5TTSzKzLHcRgaBvzufzdt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6" name="Picture 6" descr="http://inspectapedia.com/electric/0503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765726"/>
            <a:ext cx="5112716" cy="3580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Something  through which heat and electricity can flow easily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http://www.sweethaven02.com/BldgConst/Electrical01/en5144b002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25" y="3686174"/>
            <a:ext cx="6429375" cy="3171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Something that slows down the flow of heat and </a:t>
            </a:r>
            <a:r>
              <a:rPr lang="en-US" dirty="0" err="1" smtClean="0"/>
              <a:t>electicity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4.bp.blogspot.com/-aack5-m9GoM/UmGG3ZEhI0I/AAAAAAAAH0E/t7eawtRuveI/s1600/002-sp9_c11_11_4.pdf+(page+2+of+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438400"/>
            <a:ext cx="3857625" cy="3219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Is the moving of charged particles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50" name="AutoShape 2" descr="data:image/jpeg;base64,/9j/4AAQSkZJRgABAQAAAQABAAD/2wCEAAkGBw8PDQ0QDw8PDw8NDQ0NDA4QDw8PDw8NFBEWFhQRFRQYHCwgGBomHBQUITEhJSkrLi4uFx8zODMsNygtLisBCgoKDg0OFA8QFCwcHBwuLCwsLCwsLCwsLCwtLCwsLCwsLCwsLCwsLCwsLCwsLDAsLC0sLCwsLCwsLSwsLCwsLP/AABEIAKgBLAMBEQACEQEDEQH/xAAbAAEBAAMBAQEAAAAAAAAAAAABAgADBAUGB//EAD0QAAICAQIDBQQGCAYDAAAAAAABAhEDBCEFEjEGQVFhcRMigZEyQlKhwdEUFSMzYnKCsRYkQ1OS4Qei8P/EABkBAQEBAQEBAAAAAAAAAAAAAAEAAgQDBf/EADMRAQACAQEHAQYFBAMBAAAAAAABEQIDBBITITFBUaEFIlJhcZEUMoHR8BVCseFiwfEj/9oADAMBAAIRAxEAPwD8oSPpvnKSNA0IKRBSQg0NI0IVQizQ0GUNI0NA0NKzRBlCjRUmUVBlDSNFSsUVI0VKxRUmUFJlFRFEmUCFFRsUFIUFEUFIUBFAQ0FENAktARRENBRS0ZIoitI0yRCkhBIKSNUCkINDQVQ0mDQNCDQo0VA0NI0NBlErUoirFELZRUrNFSsUVK2UStlEbFArZRUhQURQUhREUCFBRFBRDQUg0BDQUU0ZIaIpAhoCkybbDbJSEKSEFIQpIQTVAiCkKNCFUNA0INErNCLZQ0jRUChRcSViipWyipWyipWxxolbFG2SKxtugpCcaddfMqKaBWKA2KJCgopaAigIoEKCiGjJS0BAFLQFIEUBWkaZUhBSEKSEFGqBEKSEFIaBSNJSQg0QNCDQqzQi1uPux+KZIRiQXl6ut9xSKJMokyiTbjhz1FfS6LzJJWP3t+76X5Ajmm7aW34kmmiNhoDYaBCgIaApoiGjNINAUgRQTBDRkpaApAhoCkCtCypGgpIQTUAiFJCCjVBSQgpCLUkINCjQg0QNCmzF3r7X3MQYpqPnLp6LqSQ4kmUKZRIxjZJWGfLJS8GmCdufGopyj7yyQ5nJ/Uk3fLRUrec9yot/sJSaUVeyv/7vBPU0PZjPlaSTt9AnknbruyeVVVJKK2XROt9+8i8DW8Nli6hSuHH7N+B4Za+njMxOUW6Mdn1cojKMJpLxvwD8RpfHH3P4bW+CQ8b8GXG0/jj7rgavwT9mqbS6uvXYOLp/FH3HC1Phn7NelftMtc69nFe9y8rkv4vSzjz2nKc6xnk6MdGIwvKOb0P0DG+md/8AGJrjZeWdyPhZ+rV3Zl8Y/wDZcXLzC3MfCXwqXdlxv+lr8S4uXyW5j80PhOXueN/FoeLl4W5j5a5cLz/Yi/Sa/IuJPhbkeWt6DP8A7UvnH8y4vylbnzhpR7Q8lI0FIYBNBSEFGgpIQUhCkhBQgiFJCl41v4eD8xDZlhspf0vufMiTbw7A55cW1xeSKl4V1dv0sQnV5nObf1VcYJJRioXskkQtqQpcMdtV9bb4kkNFSMe8qTbpknLdVUZO30TrqSe9oNDCWglqM3MsGPNWbl2nny7KGKDeyVO2+6jE5c4xjrJjy82Ou01r/I46v/f1F168w1Pkvquz89BLlvBLG1sv27lDr33G0YmM+0+n+0/ReFavTY1yuEIpKu5tvzl3nz9fS1cucTbo0s8MZ97G4XruP6bEvdx4nXio/kYw2TUy/NlMPadqxj8unD4/jn/kKWO/ZYcFdN1bvwNz7OxnrqS1jt8x/ZHq/OOOcbyavJLJJQxSk05LHCKUmlSk31bql17l4HlPsznyz5fOHTh7V92InDn9XlSyT+3fwr8Q/ps/H6f7a/qn/D1Pt8n2l8mH9On4/RR7U/4OPXKUl70ox9UZnYt3rnDX4yc+mnLh4Ntl1Nb/AOV1CVd7rb76OfGKmTqc4j6ue9Qu6Re8vdZ+k513SK5W7ipcRzLx+8t6RuQ2R4zlXiPElcOG2HH5rxHiyzwobl2jl5jxZHBhaPpuBSFlSNIo0FIWSjSUhZlSEEUoWSkKKQgiHVF88HGveTc/5tla9drIN+lfJps8k6c5Qw/0u5Sr5JfEU4aEFIqTspY4NdZ31+yq6LzGlbltL18yTt4dw7JqJSjj5bjBzySlKMMeLH0c5yeyW5nKYx6p3TzaDT3jhhlrZLaeZ5ZYsU5d6jCK5nFeNqzNZz3otuq1OTUaNwnjjgwaep6WEFKOOMm6krbbk34vfYccIiZnvKt4M4R27vB9za8TSOHVTh0YJ6mm7S517spSceVpJ3JJ1s6M0XNqeJ553u/VXTXxIvOksk5VUpSb2ik22/QzllGMXlNQ3jjOU1jFyzNppQlKM1yyi3GSezTXVOzzw1Mc43secOqNkyifemkKEe9/JDzesaGGPVXPBdFfq/yKlxNPHp6OXVLn6VH0ijyz095n8VEdIZ2Lw4XrZe2kowhGXtHKlv0UPi9/6T5WEe/N9nTq5XhFd33/AOh8Ol0yY/mjo5eHJz8yHwPQy6Th80W7Hg70/E1y7KaWXSUPmg3I8Hfy8tGTsRhfRx+aDh4+DxM/Lky9gIPpRnhYtcXNyy/8e79A4OPk8fLw+YR3uVSGATQUhCkaBQhSEKRoFCFIQUIIhSQhUW001s10JPQyuWTSwdVyZnB8vSbcb5mvtd1iHE8b8GIt7mh4LCEIZdbklp1N/sMSxOeWaW7m42uWHm+pic5maxi19Rn/AFYnX+fyVfv3p4cz6v3adfMv/p8vVchLj/s6jo8OPTRVe84wzZ5+c8k19ySRcO/zTf8AhWjN2izZccsWapY5yUpLGoYG2vtckakvJpjGGMTcQrdCem0+nx5YwyPNmuUFKcHyQW32drfea52nJPj2aVRlTxJ/unUr8bk97JNOTSY8r/Yzne69lkjKUk/KUVTXrQE8O4NkzSW21lKfecE7BOSTcfi9jj1ts09Pl1l06Ozamrzjp5fRS7E6TFHmzvZLfflXptu/gcGW26+rO7pY16/6d2OyaGlG9q5X6f7l8p2j7QYdJF4+H4MeJ9HnlFOb/lj+L+RvT9nTnO/tGU5T4v8AnoNT2hGMbmhjGMfT/r9351q9TPLOU8kuacncpurk/Fn0cNPHCN3GKhyZbTqZdcnOzTxmZnqGBSzJRKCfVJ+qRmcYns1EzHdDxR+zH5IxOnh8MNRnl5kci7lXpsY4WHww1xMvJUpLpOa9Jz/MODh4a4mTZHWZo9M2Vf1t/wBzPCx+f3W/PiG6HGtXHpqMnx5X+BnhfOTvx8MN67T65f6/zj/2Z4c+TvR49XlI93nKkagKGBJRoKEKRoKQskVKhZUKKEFCFCy9ThHB8mokqTobT9L7O9lIafDmy5oRnH2VQx5FcJ5bTi2u+qOLW2iMssdPCed868PbDT92c8o5R0+r5rj/ABzPibjh9hibv3sOnwwmvNS5bT80dMaOPe5+szLxnKZfL5Hll7XLmeSUpJe/kcnKTb8X1PaIrlDLjvyQoNbEgSfV6rs3kzQwZXm02CGTBj9hjzZVjnKlTVPpve55TqxcxUzXiDTm/wAPaXHJe14lpk01zwxrJkdd6TSpsN/LthPoqduq7QY8FYOGSjhxxkm87X7bO13yk1svIzGnvc9TnPjtBuuj3+FdqsqUXm9jkjJLmvHjcW/G13mM9lwnpcT8plvHUmO0T9YfQf43xQg1GGOPhXcck+z7m5yt0RteWMVjjEPj+0PbT2l07+J2aWjjpxUOfLKcpuZfB67WSyybZ6JyMCASQaAJLMtJCSlmSkCGElLMlLMyVo0CjUBRqAUIUhCkaEqQskRKhCjQJIoWZd3C9J7XIl3WhD9s7McBx6bFGWZKDaTUXs0vF+B8fa9tictzCbfS2fYcso3s+UOTth2owwg4QqSWy3a+R0bHsuUe/lyc206sZZbuPSOj8rzayOfN78XFW2+R3aW+6Z9NyNGq1XvbRuLSaTlL796FNHt39VKK8Ku/WxCeeTey3fgt7JPpdL2ZeJRy67Pj02OozeO1PPNPelBbp+p4zrXywi59Pua8vP7UcXjq9S5xg1jhCGLDFvpjiqWw6eG5jUzcm7eO5+SNhLXh8gLZh1M4XT27090/gRVLXzezUeXvjX49QLVOWO7cZeS5rT/Eyoapcr6WvLqgaa2RSZSQagMElg0kyUmSAkpCSlmTCWElSEKRqAoYBRoKEKRoKFkipULKhRENunwTySjCEZTlJ8sYxTbb8EWWUYxMzNQYwyymoi36BwTHpuERWXUyjPWSVwxxqXsvTu5v4vl4v4urr622ZcPQise8/v8At1fX0tn0dkx4uvzy7R+379HHxbtvky3Wyd1FNuvV97Po7LsWnoR5y8/t4cG1bbqa810x8fv5/wAPlNXrZ5ZXJt+R2uJtyycVGMY7vGuaXL7zvzEOfMq5V4RQpFkn0/ZbhkFD9P1T5dNpsicY0nLPkXSEV60eWrnP5Mes+keVEd3hcV10tRqMuab97LOUvRXsvkemMRjERHZOQUDKBFjfj8wKWBHMCDXh8gaQwIBJYNAElmWkgUmSkJIYSUsyUsJKkIUhgE0FIQo1AKEKRoKQgiypDbWOE5cohai+vReLMzk6tPZY65c3bwzieXSzc8MnGThKDbSezXg+nqeGts2OvUZdIe07VGjExh1/w5suaU5OU5OUpO5Sk2236nVhhjhEY4xUQ+ZnnlnlOWU3Lt4dw2eaSSWxth9vwfsM5pNrr3s8dTaMMOsmMZl63FezUMaSSSUIqN97rvMaO0xmssafE8Q4S5Z44sacp5JqMUt+r6nVMxEXLDs1+q0/DLwafHj1Grg2tRqssOaMJfYhF7beJ4472p708o8fuejxuI9o9VqIxjOcVCDbjCGOGOKb6ukup6Y4Y43MQrcC1T+soy9Yo2C9XLeqXmopP0sC1yzt/Sp/BJ/Mk1yAoIhgkgWWBEmBQwIYFLMlLAgClmSkCGZkpYFJklGkpCyo0gsi8U34Ld/JGZ1MY6ydzKezpw6bLP6GHLL0g1/eg4+PbmuFPeoejp+zutn0w8q8Zyr7kZnaJ7Ynhx59HpYOxWof7zLCC/hjv82zE6+c94g8PHw8XtVw2OiyYl7ebXIpSfVOTbSVLyizm1NfUjKKyl1aWlhljN4w49NmU/4V59X8D6OGvGTxx2SI6zbs50ui+L6/LuPXnJy1cMIqOf0a3K9395r3cecy5ctTU1OUfaF4I88lGLTlJpRSd226SOfPbtDDrlf05vTDYNfPpjX1fU6DsLq5VLN7PBDq3OStLz7vvPLP2npxNYYzlP8AP50emPs3OeeeUY/z+d32nBMPCtIo82p/Ssiq1ip479Vt/wCzDf2vW6YxhHz6/wA/RmcNl0uuW/Pp/P1fYPtHoOVVnhBRSpcrtLwWxy/hNe/y3+r0y2jRyiKmq+T5njvbPhkU/dzZ29qUuRJeKZ2aOza+P90R6uPPPSnpEz+r5jDxrQw9tqNItRk1ShJY8WZxisUWmpTTX0qR2TjqZe7nVfLu8OUdHwc5uTbbbbbbbduz3ZoEqYSFgWWSAENkkgWMClgQCSwMBgUsDCWDQZmUlg0GBSzKSzLQAvr8PYPL/qZ4x/livxPHfy8+jdR49XZj7FaaP7zUTl6S5f7B7095Vx4h0Q4JwvF1iptd8nf9w3fK357S2/rDh+H6OPGq8kVxHdVM9nPn7Z4IfRUV6JGZzx8mNPLw8rV9v/sszOtjD0jQynu8bVduckujZidfw3GzeXjcU4nPVYXKX0seWH/BqX4s8c85ym3vhhGEVDNBqFUVCCi+VKUpScm5d78vQ9tPap04qMYvyMtn4s88piPD2IYLVyyde5bFx9p1fy3+kPT8Nsul+av1lnssafTm9RjYtfPnl6z/AOidu2bT5Yxf0huxZ+R3D3XTVrZ0+u50YezI/uz+znz9qz/Zh91ajV5crXtMk58qSjzzlLlS6JX0Po6Wljp4xjjFPl6urlqZTllPVmPVTj0keryVLW5H1kyFNTk313FL0+eWOcZxdSi7TG09DC4anmi448WVJyhOPuQlXWMl0QWGv9Vzf0J4sm1tQmnLzVdWVpzz0mRPfHNesJFZaskJR+knF+aaJJS+XiSEpeAGkkmUwKWwIBBsDSWBDApYEMClmSkCAkpZkpYSQZLrz9tc0ujZwTry7I2aHBm7Saife/vMTq5S3GjjDlnxDUz72G9lLW5jDX7PPLq5BWUm8YbIcKyy62O5I4kQ6sPZ+b62ajSlmdaHdi7OJddvU1GkxOsnXcNxQxTUZwc6+hzK5LvXqWWnFcupx1Jvn0aeH4Ixgnycsn4r3kju2XQjHC8sebk2nWmcqxy5OxM7XIUxFEQbFKsUyyBsUwgvFkcZKS7nZJsyx+vB+7fxi/Bkm3T8Sywte0m4vaUeeW/5EqZDieZbOfPH7GT9pF/MlTM+vlkSTahFdIRiljXwQFzSm090n8ESDzP09EBS8l9Un57oknYElgaTYENgUtgQBSwIYEMyUtmSlgUsyRZF6MOAY49XFerRw8KHTxZX+haWH0skF8UO7jHdb2c9j7XSR6XL+WLZqMY7QzMz3ln6xxL6OGT824o3Gnl8LE5R8SZcUyfVhjj85fkekaOXmIZnPH5y1S1uZ9cjX8qUTcaEd5ZnU8Q1Sbf0nKX80m/uPSNHCOzM6mXkxSXRJemx6xUdHnMzPVSZpk2IpViDYo2QplijZA2KZZJllab9Ln5W+jUlTUlaZWluMZWlHklVqpXGXkitOaSa6qiQskuOXan07vFAg4X0d/c/kRa2wVCyLOd+IFDYKg2BFgUtmSGRDZkpbBBsGksyUsCAIaT67+u/9zO5j4a38vKopLoqNRyYlSZq2VJmkUxZUKNiCmINjYNijYg2Io2No2Vg2KZZWKNlapljapllapccm1NWvvRWqDn7tedr0BUiys0yyQsLQsiLBULAiwIsLQbApCyLCyGzJDZFLZkpbBBgQBYmSKEFMQpMbRTEKTEGzVg2INiimINlYNjaNiDZKmWNijZWqZZWmWVplkmWVpllaZZWqFkqFgaZZIWFkWFoNgRZWaFgRZm0GwKWwIbApbAiwSWwIsLLEyJTFlQopiDZBSZqwUxBsbBTG0bEGxtUbIUyxRsrBsbTLK0yytMsbRsrAsrLLC0yytCytMsLQsiLBMsrNCwIsLQbMmg2STYWRZkhsiAKWwIbApsCxMkUyCkzVg2IKZApiFWNo2Ng2INkqNjYZY2jY2mWVg2NqmWVqmWQNkqZZJlkqFkqZZGmWVqhYWmWRFhaZYWhYGhZIWFkWFlLYEWCFkQ2FlNmSGyKbAsTC0UzQKZBSY2qKY2DYg2QNijZWDY2KNjaNiDZKmWNqjZWKZY2mWVpllaZZWmWVpllaZYWmWVqhZWaZYKhZIWFkWFqhYWRZEWCFkQ2FkNhZpLYIWBDYWRY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eg;base64,/9j/4AAQSkZJRgABAQAAAQABAAD/2wCEAAkGBw8PDQ0QDw8PDw8NDQ0NDA4QDw8PDw8NFBEWFhQRFRQYHCwgGBomHBQUITEhJSkrLi4uFx8zODMsNygtLisBCgoKDg0OFA8QFCwcHBwuLCwsLCwsLCwsLCwtLCwsLCwsLCwsLCwsLCwsLCwsLDAsLC0sLCwsLCwsLSwsLCwsLP/AABEIAKgBLAMBEQACEQEDEQH/xAAbAAEBAAMBAQEAAAAAAAAAAAABAgADBAUGB//EAD0QAAICAQIDBQQGCAYDAAAAAAABAhEDBCEFEjEGQVFhcRMigZEyQlKhwdEUFSMzYnKCsRYkQ1OS4Qei8P/EABkBAQEBAQEBAAAAAAAAAAAAAAEAAgQDBf/EADMRAQACAQEHAQYFBAMBAAAAAAABEQIDBBITITFBUaEFIlJhcZEUMoHR8BVCseFiwfEj/9oADAMBAAIRAxEAPwD8oSPpvnKSNA0IKRBSQg0NI0IVQizQ0GUNI0NA0NKzRBlCjRUmUVBlDSNFSsUVI0VKxRUmUFJlFRFEmUCFFRsUFIUFEUFIUBFAQ0FENAktARRENBRS0ZIoitI0yRCkhBIKSNUCkINDQVQ0mDQNCDQo0VA0NI0NBlErUoirFELZRUrNFSsUVK2UStlEbFArZRUhQURQUhREUCFBRFBRDQUg0BDQUU0ZIaIpAhoCkybbDbJSEKSEFIQpIQTVAiCkKNCFUNA0INErNCLZQ0jRUChRcSViipWyipWyipWxxolbFG2SKxtugpCcaddfMqKaBWKA2KJCgopaAigIoEKCiGjJS0BAFLQFIEUBWkaZUhBSEKSEFGqBEKSEFIaBSNJSQg0QNCDQqzQi1uPux+KZIRiQXl6ut9xSKJMokyiTbjhz1FfS6LzJJWP3t+76X5Ajmm7aW34kmmiNhoDYaBCgIaApoiGjNINAUgRQTBDRkpaApAhoCkCtCypGgpIQTUAiFJCCjVBSQgpCLUkINCjQg0QNCmzF3r7X3MQYpqPnLp6LqSQ4kmUKZRIxjZJWGfLJS8GmCdufGopyj7yyQ5nJ/Uk3fLRUrec9yot/sJSaUVeyv/7vBPU0PZjPlaSTt9AnknbruyeVVVJKK2XROt9+8i8DW8Nli6hSuHH7N+B4Za+njMxOUW6Mdn1cojKMJpLxvwD8RpfHH3P4bW+CQ8b8GXG0/jj7rgavwT9mqbS6uvXYOLp/FH3HC1Phn7NelftMtc69nFe9y8rkv4vSzjz2nKc6xnk6MdGIwvKOb0P0DG+md/8AGJrjZeWdyPhZ+rV3Zl8Y/wDZcXLzC3MfCXwqXdlxv+lr8S4uXyW5j80PhOXueN/FoeLl4W5j5a5cLz/Yi/Sa/IuJPhbkeWt6DP8A7UvnH8y4vylbnzhpR7Q8lI0FIYBNBSEFGgpIQUhCkhBQgiFJCl41v4eD8xDZlhspf0vufMiTbw7A55cW1xeSKl4V1dv0sQnV5nObf1VcYJJRioXskkQtqQpcMdtV9bb4kkNFSMe8qTbpknLdVUZO30TrqSe9oNDCWglqM3MsGPNWbl2nny7KGKDeyVO2+6jE5c4xjrJjy82Ou01r/I46v/f1F168w1Pkvquz89BLlvBLG1sv27lDr33G0YmM+0+n+0/ReFavTY1yuEIpKu5tvzl3nz9fS1cucTbo0s8MZ97G4XruP6bEvdx4nXio/kYw2TUy/NlMPadqxj8unD4/jn/kKWO/ZYcFdN1bvwNz7OxnrqS1jt8x/ZHq/OOOcbyavJLJJQxSk05LHCKUmlSk31bql17l4HlPsznyz5fOHTh7V92InDn9XlSyT+3fwr8Q/ps/H6f7a/qn/D1Pt8n2l8mH9On4/RR7U/4OPXKUl70ox9UZnYt3rnDX4yc+mnLh4Ntl1Nb/AOV1CVd7rb76OfGKmTqc4j6ue9Qu6Re8vdZ+k513SK5W7ipcRzLx+8t6RuQ2R4zlXiPElcOG2HH5rxHiyzwobl2jl5jxZHBhaPpuBSFlSNIo0FIWSjSUhZlSEEUoWSkKKQgiHVF88HGveTc/5tla9drIN+lfJps8k6c5Qw/0u5Sr5JfEU4aEFIqTspY4NdZ31+yq6LzGlbltL18yTt4dw7JqJSjj5bjBzySlKMMeLH0c5yeyW5nKYx6p3TzaDT3jhhlrZLaeZ5ZYsU5d6jCK5nFeNqzNZz3otuq1OTUaNwnjjgwaep6WEFKOOMm6krbbk34vfYccIiZnvKt4M4R27vB9za8TSOHVTh0YJ6mm7S517spSceVpJ3JJ1s6M0XNqeJ553u/VXTXxIvOksk5VUpSb2ik22/QzllGMXlNQ3jjOU1jFyzNppQlKM1yyi3GSezTXVOzzw1Mc43secOqNkyifemkKEe9/JDzesaGGPVXPBdFfq/yKlxNPHp6OXVLn6VH0ijyz095n8VEdIZ2Lw4XrZe2kowhGXtHKlv0UPi9/6T5WEe/N9nTq5XhFd33/AOh8Ol0yY/mjo5eHJz8yHwPQy6Th80W7Hg70/E1y7KaWXSUPmg3I8Hfy8tGTsRhfRx+aDh4+DxM/Lky9gIPpRnhYtcXNyy/8e79A4OPk8fLw+YR3uVSGATQUhCkaBQhSEKRoFCFIQUIIhSQhUW001s10JPQyuWTSwdVyZnB8vSbcb5mvtd1iHE8b8GIt7mh4LCEIZdbklp1N/sMSxOeWaW7m42uWHm+pic5maxi19Rn/AFYnX+fyVfv3p4cz6v3adfMv/p8vVchLj/s6jo8OPTRVe84wzZ5+c8k19ySRcO/zTf8AhWjN2izZccsWapY5yUpLGoYG2vtckakvJpjGGMTcQrdCem0+nx5YwyPNmuUFKcHyQW32drfea52nJPj2aVRlTxJ/unUr8bk97JNOTSY8r/Yzne69lkjKUk/KUVTXrQE8O4NkzSW21lKfecE7BOSTcfi9jj1ts09Pl1l06Ozamrzjp5fRS7E6TFHmzvZLfflXptu/gcGW26+rO7pY16/6d2OyaGlG9q5X6f7l8p2j7QYdJF4+H4MeJ9HnlFOb/lj+L+RvT9nTnO/tGU5T4v8AnoNT2hGMbmhjGMfT/r9351q9TPLOU8kuacncpurk/Fn0cNPHCN3GKhyZbTqZdcnOzTxmZnqGBSzJRKCfVJ+qRmcYns1EzHdDxR+zH5IxOnh8MNRnl5kci7lXpsY4WHww1xMvJUpLpOa9Jz/MODh4a4mTZHWZo9M2Vf1t/wBzPCx+f3W/PiG6HGtXHpqMnx5X+BnhfOTvx8MN67T65f6/zj/2Z4c+TvR49XlI93nKkagKGBJRoKEKRoKQskVKhZUKKEFCFCy9ThHB8mokqTobT9L7O9lIafDmy5oRnH2VQx5FcJ5bTi2u+qOLW2iMssdPCed868PbDT92c8o5R0+r5rj/ABzPibjh9hibv3sOnwwmvNS5bT80dMaOPe5+szLxnKZfL5Hll7XLmeSUpJe/kcnKTb8X1PaIrlDLjvyQoNbEgSfV6rs3kzQwZXm02CGTBj9hjzZVjnKlTVPpve55TqxcxUzXiDTm/wAPaXHJe14lpk01zwxrJkdd6TSpsN/LthPoqduq7QY8FYOGSjhxxkm87X7bO13yk1svIzGnvc9TnPjtBuuj3+FdqsqUXm9jkjJLmvHjcW/G13mM9lwnpcT8plvHUmO0T9YfQf43xQg1GGOPhXcck+z7m5yt0RteWMVjjEPj+0PbT2l07+J2aWjjpxUOfLKcpuZfB67WSyybZ6JyMCASQaAJLMtJCSlmSkCGElLMlLMyVo0CjUBRqAUIUhCkaEqQskRKhCjQJIoWZd3C9J7XIl3WhD9s7McBx6bFGWZKDaTUXs0vF+B8fa9tictzCbfS2fYcso3s+UOTth2owwg4QqSWy3a+R0bHsuUe/lyc206sZZbuPSOj8rzayOfN78XFW2+R3aW+6Z9NyNGq1XvbRuLSaTlL796FNHt39VKK8Ku/WxCeeTey3fgt7JPpdL2ZeJRy67Pj02OozeO1PPNPelBbp+p4zrXywi59Pua8vP7UcXjq9S5xg1jhCGLDFvpjiqWw6eG5jUzcm7eO5+SNhLXh8gLZh1M4XT27090/gRVLXzezUeXvjX49QLVOWO7cZeS5rT/Eyoapcr6WvLqgaa2RSZSQagMElg0kyUmSAkpCSlmTCWElSEKRqAoYBRoKEKRoKFkipULKhRENunwTySjCEZTlJ8sYxTbb8EWWUYxMzNQYwyymoi36BwTHpuERWXUyjPWSVwxxqXsvTu5v4vl4v4urr622ZcPQise8/v8At1fX0tn0dkx4uvzy7R+379HHxbtvky3Wyd1FNuvV97Po7LsWnoR5y8/t4cG1bbqa810x8fv5/wAPlNXrZ5ZXJt+R2uJtyycVGMY7vGuaXL7zvzEOfMq5V4RQpFkn0/ZbhkFD9P1T5dNpsicY0nLPkXSEV60eWrnP5Mes+keVEd3hcV10tRqMuab97LOUvRXsvkemMRjERHZOQUDKBFjfj8wKWBHMCDXh8gaQwIBJYNAElmWkgUmSkJIYSUsyUsJKkIUhgE0FIQo1AKEKRoKQgiypDbWOE5cohai+vReLMzk6tPZY65c3bwzieXSzc8MnGThKDbSezXg+nqeGts2OvUZdIe07VGjExh1/w5suaU5OU5OUpO5Sk2236nVhhjhEY4xUQ+ZnnlnlOWU3Lt4dw2eaSSWxth9vwfsM5pNrr3s8dTaMMOsmMZl63FezUMaSSSUIqN97rvMaO0xmssafE8Q4S5Z44sacp5JqMUt+r6nVMxEXLDs1+q0/DLwafHj1Grg2tRqssOaMJfYhF7beJ4472p708o8fuejxuI9o9VqIxjOcVCDbjCGOGOKb6ukup6Y4Y43MQrcC1T+soy9Yo2C9XLeqXmopP0sC1yzt/Sp/BJ/Mk1yAoIhgkgWWBEmBQwIYFLMlLAgClmSkCGZkpYFJklGkpCyo0gsi8U34Ld/JGZ1MY6ydzKezpw6bLP6GHLL0g1/eg4+PbmuFPeoejp+zutn0w8q8Zyr7kZnaJ7Ynhx59HpYOxWof7zLCC/hjv82zE6+c94g8PHw8XtVw2OiyYl7ebXIpSfVOTbSVLyizm1NfUjKKyl1aWlhljN4w49NmU/4V59X8D6OGvGTxx2SI6zbs50ui+L6/LuPXnJy1cMIqOf0a3K9395r3cecy5ctTU1OUfaF4I88lGLTlJpRSd226SOfPbtDDrlf05vTDYNfPpjX1fU6DsLq5VLN7PBDq3OStLz7vvPLP2npxNYYzlP8AP50emPs3OeeeUY/z+d32nBMPCtIo82p/Ssiq1ip479Vt/wCzDf2vW6YxhHz6/wA/RmcNl0uuW/Pp/P1fYPtHoOVVnhBRSpcrtLwWxy/hNe/y3+r0y2jRyiKmq+T5njvbPhkU/dzZ29qUuRJeKZ2aOza+P90R6uPPPSnpEz+r5jDxrQw9tqNItRk1ShJY8WZxisUWmpTTX0qR2TjqZe7nVfLu8OUdHwc5uTbbbbbbbduz3ZoEqYSFgWWSAENkkgWMClgQCSwMBgUsDCWDQZmUlg0GBSzKSzLQAvr8PYPL/qZ4x/livxPHfy8+jdR49XZj7FaaP7zUTl6S5f7B7095Vx4h0Q4JwvF1iptd8nf9w3fK357S2/rDh+H6OPGq8kVxHdVM9nPn7Z4IfRUV6JGZzx8mNPLw8rV9v/sszOtjD0jQynu8bVduckujZidfw3GzeXjcU4nPVYXKX0seWH/BqX4s8c85ym3vhhGEVDNBqFUVCCi+VKUpScm5d78vQ9tPap04qMYvyMtn4s88piPD2IYLVyyde5bFx9p1fy3+kPT8Nsul+av1lnssafTm9RjYtfPnl6z/AOidu2bT5Yxf0huxZ+R3D3XTVrZ0+u50YezI/uz+znz9qz/Zh91ajV5crXtMk58qSjzzlLlS6JX0Po6Wljp4xjjFPl6urlqZTllPVmPVTj0keryVLW5H1kyFNTk313FL0+eWOcZxdSi7TG09DC4anmi448WVJyhOPuQlXWMl0QWGv9Vzf0J4sm1tQmnLzVdWVpzz0mRPfHNesJFZaskJR+knF+aaJJS+XiSEpeAGkkmUwKWwIBBsDSWBDApYEMClmSkCAkpZkpYSQZLrz9tc0ujZwTry7I2aHBm7Saife/vMTq5S3GjjDlnxDUz72G9lLW5jDX7PPLq5BWUm8YbIcKyy62O5I4kQ6sPZ+b62ajSlmdaHdi7OJddvU1GkxOsnXcNxQxTUZwc6+hzK5LvXqWWnFcupx1Jvn0aeH4Ixgnycsn4r3kju2XQjHC8sebk2nWmcqxy5OxM7XIUxFEQbFKsUyyBsUwgvFkcZKS7nZJsyx+vB+7fxi/Bkm3T8Sywte0m4vaUeeW/5EqZDieZbOfPH7GT9pF/MlTM+vlkSTahFdIRiljXwQFzSm090n8ESDzP09EBS8l9Un57oknYElgaTYENgUtgQBSwIYEMyUtmSlgUsyRZF6MOAY49XFerRw8KHTxZX+haWH0skF8UO7jHdb2c9j7XSR6XL+WLZqMY7QzMz3ln6xxL6OGT824o3Gnl8LE5R8SZcUyfVhjj85fkekaOXmIZnPH5y1S1uZ9cjX8qUTcaEd5ZnU8Q1Sbf0nKX80m/uPSNHCOzM6mXkxSXRJemx6xUdHnMzPVSZpk2IpViDYo2QplijZA2KZZJllab9Ln5W+jUlTUlaZWluMZWlHklVqpXGXkitOaSa6qiQskuOXan07vFAg4X0d/c/kRa2wVCyLOd+IFDYKg2BFgUtmSGRDZkpbBBsGksyUsCAIaT67+u/9zO5j4a38vKopLoqNRyYlSZq2VJmkUxZUKNiCmINjYNijYg2Io2No2Vg2KZZWKNlapljapllapccm1NWvvRWqDn7tedr0BUiys0yyQsLQsiLBULAiwIsLQbApCyLCyGzJDZFLZkpbBBgQBYmSKEFMQpMbRTEKTEGzVg2INiimINlYNjaNiDZKmWNijZWqZZWmWVplkmWVpllaZZWqFkqFgaZZIWFkWFoNgRZWaFgRZm0GwKWwIbApbAiwSWwIsLLEyJTFlQopiDZBSZqwUxBsbBTG0bEGxtUbIUyxRsrBsbTLK0yytMsbRsrAsrLLC0yytCytMsLQsiLBMsrNCwIsLQbMmg2STYWRZkhsiAKWwIbApsCxMkUyCkzVg2IKZApiFWNo2Ng2INkqNjYZY2jY2mWVg2NqmWVqmWQNkqZZJlkqFkqZZGmWVqhYWmWRFhaZYWhYGhZIWFkWFlLYEWCFkQ2FlNmSGyKbAsTC0UzQKZBSY2qKY2DYg2QNijZWDY2KNjaNiDZKmWNqjZWKZY2mWVpllaZZWmWVpllaZYWmWVqhZWaZYKhZIWFkWFqhYWRZEWCFkQ2FkNhZpLYIWBDYWRY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What Is Electricity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895600"/>
            <a:ext cx="6057900" cy="3409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Is a magnet that has an iron center wrapped in wire that carries electric current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2226" name="Picture 2" descr="http://hilaroad.com/camp/projects/electromagnetism/electromagnet_batter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562349"/>
            <a:ext cx="6096000" cy="3295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electricity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buildup of electric charges in one place.</a:t>
            </a:r>
            <a:endParaRPr lang="en-US" dirty="0"/>
          </a:p>
        </p:txBody>
      </p:sp>
      <p:sp>
        <p:nvSpPr>
          <p:cNvPr id="32770" name="AutoShape 2" descr="data:image/jpeg;base64,/9j/4AAQSkZJRgABAQAAAQABAAD/2wCEAAkGBxQTEhUUExQVFhUVFxoYFhcYGBYYFxgXFxcXFxUWFBQYHCggGB0lHBQVITEhJSkrLi4uFx8zODMsNygtLisBCgoKDg0OGhAQGiwkHyQsLCwsLCwsLCwsLCwsLCwsLCwsLCwsLCwsLCwsLCwsLCwsLCwsLCwsLCwsLCwsLCwsLP/AABEIANYA7AMBIgACEQEDEQH/xAAcAAACAgMBAQAAAAAAAAAAAAAEBQIDAAEGBwj/xAA+EAABAwEFBQUGAwgCAwEAAAABAAIRAwQSITFBBVFhcZEiMoGhwQYTUrHR8EKC4RQjYnKSorLxM0MHFcI0/8QAGQEAAwEBAQAAAAAAAAAAAAAAAQIDAAQF/8QAJhEAAgICAgIBAwUAAAAAAAAAAAECEQMhEjFBUQQTIjIUUmFx8P/aAAwDAQACEQMRAD8Ac0pJRLaSUP8Aaeyt/wC0E8AT6IWp7bWcd0PdyH1VkmSZ0rjC0Kk6rkK/t2Pw0D4mPRAVfbGqe7TY3mZRUWwHeVG5HRRNE5iSvO6vtTaXf9jRyAQFfbNZ2daoeAJA+adYpMFnqVltN2bzoHEx81qptygzvVmD8w9F5A61E5uceZUXOwkAJ/08gWj1Gv7bWZuAe53IH5lK7R7fD/rpOPFx+i8/bUKkAT8vHROvjezWjqLZ7d2k924zkJPmklr9o7S/vV6ngY+SW3VW8RyKZYYo1k6ttcc3OPNxUP2lwxCiApe7w8foi8cfQeTIVrQ5wxJwjDqq2z5eius9G9Max8x9+Kto0vP6j9UtJdGtldOQKZE6/VO9kbZcx9K8SRTdejyIHhogrJZ5DBwd6oS7Lz0HL7CRY4y7G5NHuGztoMrMD6bpB6jgRojS7ivHdh7SqUXXmGN+4gaOC9F2J7Q07QAD2Kmrd/8AKdUkotC2PASpAneoBYCgMy0rBzVRcphwRFJFZdUS5WA4LGKy3BYRO9bcVFz1gEDS5rXu+aua9R/aAhsJ4Map4dFWazhmVWypKkcV3qMfQtsmXSq70KAWymSQC9lRTlCBW0npgUWvYtUyr2MwB0+X395rCzGPuUtmKiyZ+/vVX2enew1+mI++amxsYEcTw3qVBpY+NxBHEHI8klhKLRTieo6Yoaq3stKf7UoAt940dlzZjc4dl7fkfzBK6dK/TMZhw6ER80thA6DMT5cj9wibOyR95hZYacxvHy3I1tG47HUkjwun5E9UjkEB2ZT7YbvMdTPoFfSpYkbo8wo16ZbVYRv+g+ic0LPerNgYVLpHjDvLEJGwg9kp3Q8/Axw8wEhs4N8nn/jH/wBBdJV//LVf8boH93ywSazWeXAAd5zABwcQ6ejUIeTMOZZoaG5F0kncxuJPks2TVJe4jANGG8ZAGeRJ8Fbtmrd94fj/AHbf5GQ55/qujwco2CjcoTrUM/lyb1N48mqipx2Kdbsv2oLYbU7TMg7UfzLqqFoa4AtMg6hePftMEuGXz5hdBsjaL6IAbgXYuacschwJ+iSeFraCpWejBy0wpPs/bTKmHdfq0+hR3vlEIZfWmvQoqK6m5ExeHLRMqoPUm1EDE3NWrq2CtwExj57xGIUg/VQBWiIXfYpcTK1CovqxjlrNRY06FW+6jloVWwSiaRLeQz5cQs2AusdctOIvNOBHp+qPtVkF0PYbzCY4g/C7ccPFCU2gmIgnLc7luKP2bUukyLzcnDKRx3EZ8IU2/Jimm0uBH4m48Y1571OkA5rXZFpuuHA/oSfBNLRYbpD2E3TiHbuDh8/HRCPo3H34/dvwqAfhO8b4IvDop8rGoO2O0VGVKDsyDdO54wn/AB8kjs9mIfUbMHTnILcN+JEb05NJ1Ko14xkjEb47Lhwc35ncjtu7KvEVqeTxjGd764zzCRyoNHN0KMVLzRh+Jo3EacsvBM61kDmdnvU3f/OI5dkY+GqFqPILKowIJa7gZnEaib3KU/FCSKlPItAe3QOgOZ4HLxSyfkKRyu1244atDxvBIDh5Qnuxm3gwjG6XEfyuBeI8HAeBVW3bG2GPZEXQW8g8w08pu+ITD2Sp4mn8Hm2J/wDtCT0FLYstNObK5o0cP8QXeZKjsuyfvGYZuAA8Gj/EO6otlM3HtJxNVw6kkfNM7BZw2oX/AIaTJJ/ieGgeQS8qNRze07H720tozgzBx4YuqO8XOdCr29X/AAjCdPhZEAf0gD+rem1CndFSo7AuME6xm7+3/LgkLqL69ZoAkucPABoJ/wAirY3sVmtm2W8QSOy0SeJPdHyJTE0zi45nLfxPPJMKlmDBcYJjd+J2706Ia2gsAaMXnEkaTmRxOOO7wVOdsSgF1ou4Zkf2+KdbJ229oh0vbx7w5pRZrG5xhox14DUk+pUrRVYzssMkZuHnH1WlBPrsyZ3dit7Kglrp4a9Ecx0ryxm0brsy13xN9Quq2Z7RFoArDPJ7fUKE8co9jppnWBuS2HISz2trwC0yEQXqYS0FSLlS1ymSmAfPd9TZV3qstUC1dtgCjCkKX+xmhmEq+lVunctZgmlTn13HiNyNoA4b9JyP0VVNodlgfI8kwsj/AIojfGE8cOyeeCVyAV02DKI4aeCvbSdMtPbH9w9eaJfZwRJw3PGIHPWOKnTs724jtAYkat3OYdyRyDQfsfaALS1wkHvN1H8TfvBMK1ggSIex2usxk6NSI8QgKdAPh2LH6OaJaebcxxHzXQ7IaW9lzWlrsCJF138p08cQoyflDJC+w2UPp3B2mjAbxGN3gQcRyITDYjpDqNSAcuE/hI4FHVtilk1KRO8zM/mAz5+uKv8A2VtUCpdLXjAkZjWCM4UnIdI562bNF5zHhoD8QZum8NcRdnfzRuzLCGlhBHdAIwExgWmMDkcJ5JztDZoqMBc3FsGZIy1kYo6ybDa5jCA1pJnN5JMCTAcOO9K5qth4s5fbGyQxhIaSGvJI/gq3WvERvunmFVsWyltV5AHdIPGGkA58B1Xo3/qWXIOIII88sUMzYFPG6YJEcUn1PA3E4Chs8Gq3AjtFxEyCABJ4FE7RplrQxuL6r5PE5gRuAErt6fs6WuJBBJEcBv8Aml9p9m6glwALjOMjAHOOJhFSBR5vtxmDaTDg456kDFzo3udj+VH7K2UacYdt0/lG4dB9xHTWT2WLXOfUhzzkBkBoJPCEyGzG0gXOF9xGO7ljk3hqn+pqkLxOVr0G0Ghz+09wN2NTjAaPh468ZJSynswvmpVdcbi45XuW4R/uV0lqxcXkCdXETA3Tj0C5jbduqVDDRFPRzoBOOQZmOcfraDsRoXbRtrbtxkspcu3UO928c49App0nVMGDDn5ud/pMzs0Dt13YbsvLMzx8AVCuS5sBtxk4NGZ4mfmf0XTFpdEmBkMp92HP1eRIbwYD3jxOCDFZwJIJk5zjPMImtRjMhvDX6+SEqVQMB1+yqKn2AYbP2m6mZa4sd/aV1Vg9qQYbVF0/EMivPCVdQruby3HJSn8dPaGUz1+z1WuEtII3hXB3BeWWHapYZY8sO4nArp7N7WPDYfSk7wY9FzSi49jnli3CEbVKtbXXVyQC66jaAGvXPDl6IWk4FH0abcJz++I9VmYvbRc3FkEatgT4AQfBEWbaDSe0Lp0dp4/ib5q2gBAw8cT0MJh/6xtXGHtcdYM/Q88FNteTEKLw3tXXjeaZBbzOny5JhYq1J0dqHDEYXTzaB6dENT9nbQ3udoaSS13hqrmbOtYM+6O+Yg9cypumFDyxWdr+65t7XJoPNp18E4stie0yIg/gMgHk4YdeoSOyWe0OiGuYd0Ag8yMQut2JZbS0AOjxiOmZKlIdB1jaRGBad2Y6ymlKxhwvOEDfl5Iiz2bV3jgB1RL2SAFzNlkgKz2NuAaMN3PemAptAgYR95qVJl0YapZbLWcGtHikboKVvQaXC46OXKcMEuqdnFszzRtlafdOnE4+QCWVgceHokZSK2xts21XxuIMEeo4I2Eo2fhO+J5jVNWOyHiOSeL0Tmqega0NGoHPXNJ7fZScQ8xuhplOLWfEZH7+8kO2lpm0op0zcbRyG0bDUOdUMbPdaDJ6ZlKK5ZS/GMNSwPfluA7PLA8V0217HUZiyo4DQYBvLBcvbrFTqf8ANTB/iYT8mgj5LqgyMkJLdtuk10toX3/E4x4hgMNSevbKtUm6Lo4mehyTz3VmpE3adR382MnkEFbdoHu02lkagfQLpi/SJNCU2N2pJ3k4DxKGrAD4eeY66qdtLnGXVCeZJ/QJfV3AyeH6roiIzKlYb/KFVfJy6rfucZd981pz93XTwVBSQAGJ++StbbHDAExzQy2tVmEzqawNV8qMLkcWWTN0eBjgcvJNbPaCwdq4W7iD5OGLfBL23dR9f1Rtlq3e6WciDPkceiG0Ye2S0sPdqPZP5gDweI+SbWezVMJqvc3e0Fw/MO90C5+kKJOJA/rHRoaDPVMbK2kO66ud/aYB5ieqVsx0VHZFoiaZJB4uaeV14M8sEzstntbSOwPzFg8w4jyK52zPpj8VXkHt9Geq6bZbnvHYZA+OpeP+RxPIFSdjoe7LpVD3nNB1uif77ua6Sz0wzeTxz/RIbNX92O8XO+MiAP5W4x8+Sc2PIE4zlvPNRkOhiwq1hnFDUzvPP6Lde0wMMzlySMbslbrVAjU4JHZmEmATj8ySFdWqQcTJE9dforrCztE7hdbzylSe2WjpDEEBsDTDpiT1S6n3Wnn9CradrBfd/CMPJartugA5Cf0I+9VmCOidmd2muB0gjh9UdfwHApK15B4+R3EJhSry66e68YHc4SD8kVoEkEVjOPH/AEVR3TGnoo+9IMO8eR18Csc6QOBg/JECK7fSlpjEFeY+0Gy6gf2b4GhvkdAM9V6bVq4JNtbZxqNNx7mu0g88CMiq43TEmrPK61WrTwNS5zf2o/lb3eXUoN+0ZwFSo4/xAgdDPVdJbfZeuCS5tMicSWsB5kgAjqUtrWeiwFr7pOd2k2s8fmc5waeq7YyRztM5+vUc45z0Q9RpygE8MPExgmtSvTb/ANdQDUS2i3xDQ5x/qVVTazcvw7u0R4yVZNitCeowDOPT9VS8o60Wun+FoH5RPmSl760qqYtES5aCiXStgJgC2CpB29Wiz1Pgd0Kx1lf8Dui5LK0Ywc/vii6VnJ0k8iD+qqp2Yjd4kBGULw7jgDwJ9FnNezUxlY9i1XjuVCNxaCI33tPBM6GwjkexvGZHPtTKTWajUcf+R7t8OEeJJ9E3pVYGPaAybJDR/M/M/lw4hSlNexqY82bYqVPutLjvMg+ZnyCcHaRYBMA6NacY4uyHguNG0yIENG5rR/iwYE8SSn2zLPPbqtLR/FmdbobqouVjJHSbBo1KzxVqmKTe4wTDjvM6Lqade8663l9Uns5IYABBIwG4aIj9qbSYS3F03QdN7o35jHipykPFDS22wNbA5D781XaLRBJ1aABzjCPEykNe0doScvnhPngr7TXIpA6mPkQpNlkiVG0XqgGkx5iUwo2vtxwcegJ9FztirXe0czgPU+is2daCanMEdQR9EqKNIPo1yypvx8s07tFW8ydwn0PlHQrlbRUI5wPkJR2zNoEs4tdB5EQJ8fIrAkvIdTrDunmOB+/krm1MW8WmP5g9xHzI8UotlSIc3uzluIzaeWXRTNpgtE43fOb/AJg/JY3Y8t1q7LXDIjH6LLPWnk4Z8Zj6JLVtINNwOU4cLwJV2z600jOk4j+UGUSbVIOtLodB1E/fiku0rW4HCDvB+v1w4ynVSqHBpInAHjjqEr2rYW1cRJLMix12o3gRk5vA9FWPZOXQh2nj26b3Mf8ACal0Tq03hBz1E4hc1tGvOFSiQ/Ute3rcLQD4LpG3Xk0xVBxm5UAa9sSJa4ESMcROU8I57a1CpTMVC9gnCQKtF266Tn4EFdECMjmbTYjjdc4cHACehKCdZHDMgc8/JPq1kDhLHD8vZaeRmB47s0ltjbmfvRwcD6rrhIm0B1KPLzQ744ffgp1anAeKpcVZAMC3KhKyUwBR+1P+N39R+qhfO89Vu4sFIrwjsJMcmFK3Ro0/l9SUvFJXU28+n+0TD6zbRa4Qb1PiwA9bwJHgmFKxuebxdfAyEtc87oYYOi5yjTO8gcYj5JpZbM0nvM6Yk8JIA80UKx/s2lUaezRc3iWPLjvJyn5cV1Wx7C9z2uqktAxuky7DV0YD6kQuMsd+Q0OaySI7Ze/wiSPADnqump12Wan3iScXOmC7W6zc3e7dzCazHW1rWcTMbmjoCenklz7Xixk4NAPMuxPldHgkmwdquqhxfmXEwMgABA81lKuRUM5jTxOm4KcykB3UtHaI1x6zP1TCtXBszHZ3XEHdMYT4FctWrdrr5o2x7QvUqtMxF2+DreYRPVt5Ii1EnWkk5oiyWuD0+/JIPf8AFWUbRHy6rBbH1ptWL8d8cp/0q7HbLocQdQTxGTh0MJXaLRi8/lHzPp1ULDXBvNnNp8sfRYHg6uq/t1acyHAuH8wxnxBPVBOtON7cR5dmOjQgmW6KrHHfjyOB8ioVSRI3E/NBgiNm1Jls5i6P8mlFbLtOAad2P5pH0SWi+Y35eIyPTDwRLD2yR+IfKMD0WRmjo6deLoOjQDyxBSP2r95TPvKbrpAkHTDf95OR9Spgyppi13z8wfJV7cd+6JONzPXsEReA1wOWsRniKQeyMkctW2xTtLQ6pTcKrYLo7L2wYkGDebOGMkHUAhCM2rTgXLQ9l7VzA+m4bqjQSAeOCD2pYiP3tPDPumYOsO00x35gaoLXbgxx94zF2bgbpzmSIunHe0niumNMi7OitFts7XS9tx0f8lOmADGt2cuWHBU2iuS29TrBzd4Yw+Dh2SEpfWpuwpVgBPcqCOjsWnTUHkgbTSqUzIBYd4PZI4EE9MQrRSEZbbHg5FhPABp/pOaU1Y+/9qyvVvYnB2sd13HHI/eCXvf1XQnQC0uhRJKrapQjZiq4AtEDeoe73uUSwfEV49nSWjmth5+JDlg+I+SspNb/ALhawBlmY5xwJJ4CeugT+xbOAi+STuG/dqZ5NKUWevEAOLd93OOeiJG0Wsn3YM5FxcS46nH8I4DhKZMx0rH0bOCSJf8ADM44YVCMT/L2RvEpNbLe6o4ue6L2pzgaMYJO/hikorE4wN8kepRlis4xc4iPxOIgDWMe87W6PEgLWA6T2YtTRleDGyZObjgJnQZ9E3q1aQqYA3nHAyYxMnBJ9j0RVk92kwEE73O7IBwxPADcAr62DmkjARjxBz8vkpZLs7PjKMlT7GdeBmVmzraGvcBGNOoMd3u3foo26g52LRKSVLDUbJM3tw3ageCy2wS0gptUFG0cclz1js1S+LrSBrMxGHxa5rpLPZii1TETtdFdsq7tPsoWnb/duBMYGY38EXXshSy1bNJvzBMdn9VlsLuhlVtzQ+AZGBad7SAR5EJvTrB4B1iD6FchS2a+pdgFpbgcI7ObcNYJPULodn2Oo0QcVpKjQbaHVmbB+/DzW6tYMc06E9JwUGyBJ8fRLds1CW3RnmPDH0SMqo2dVYtoMEtqDsmGv/hOjuUnzKOpCm4mljeEgA6t1bIzGJjmuAo2wkhwImO0DkRv9CnuzLb7wtMf8cAj8V3Ic4OH5huWjPY88CUbYk2xs6tY6jnU4NOTgYiPhe0wWkfEOGBSWu6zWhpaSKbvhcRdvDVjx3RwPkvR9q2hjmiXBwjG8MxMSHRmMR8xv8y9r9le7/e02t92fxsyGnbzu88Qui2jzqOft2yKlEmAS3r8sDzCCbbnNyPNuY4SMvHNSpbYcBdmWjJY+tTqmDDXb9D1+RVoZfYriDVKk4+X6qEyt2myOZmMN6HkroUxOIUHKV5CBxUg9PzBQMtwrPdrV1eYXIqTVsNKkGFYBJuUDXP6K4EkwJgZZeJ4KoMKk1pRowwpljBedL3aNkxPE59OqN2fQ9+6ariGNGN0BrWN3N3HD70VWenJxP0Rte03mim3CmMT/Ed5+93CGoA6r7WBDWUm3abezTaMSZ3nMzMk5wQEysYbdJqHASSdSRnG7TLJcpQrQcJnLDMzo3dzzTuwvxDXESO04aNDe60cAT4kjOErWgptdHZ7Oq9gTnC1Wplx0KXbDtQeHQe64jnx8TKcNrAKL0z0IfdGyinY4xOaJoUcMELabVuV9C1ta2CcUGCiT6aqqWYOUbTbGGBeAnfryVFntuMHQwiBoMo2aEdSACDZaQrxWBGCI9G6xSO30C4gSRv4p04ysobOD8S4jokkwclF7EFl2a4uJaIAGJ3BNo92fds1kTreLSaZP5mlscUz2iGt7IAAu3fEkfouS2ztQBxcPw1W/wBl9zfMBPjilshnzynrwNKFvFUOBHeAdGODiAHQdzrzcdMDoFxtu2g6iXAElhOHAjAxuPD0UTtf3dV90yA49ngCfQkJftW0hziWGQ/MHfofveVU5hftRjHkuEA72iBPFowHglBpHmjH0jKoqUCEAm6FvezA4jcfQooe7qd03HbjkeSXOJ1UTCKk4gasMr0HM7w8dD4qouVlm2i9uBhzdxxRF+g7E3mHcrxzLyK4kQxWNAGau92sFNJRrIAjetggqfugttpImIEBS9yTu+SKbZoEk+C3dWMBiicvvqpVLPGCMJgbx971RBWMapC7lnv3cvqiWVSxn8Tz5Ny8z/ah54Geqtc6Y4D7+a1Gsa+ytqulzSe9iOY/2ei6B9qXHUnwQRgRkugsdoFQTrqOKhljWzrwT1xDadW84K+vs8ZgxO5B/s+ILTEKm2e/J7+GkCFIqtsMo2Oe9iRkdVKvSjJK2UaxPfI6eqNZZHkdp7jwyHVawyil5LqNo4o6jVKCs9lDcIR9Giluhoy0F0npzYYuukCWiTyGMx9yldlpy6BpifQJ02zG9TLJBmDGcDHXl5qWSbW0LJKRytbafvC46F4u8BDrv+I6lcHtuuZcPieXHhhdEdCfFei/+S9mChUpVKbLravfI7t9n+MtJ6HivMbe4vIdrEHwyK68e1ZwyF1WqSSd6pfUVz2KlzFShTQrxxVgtQ5KhzVB7EAhMsOcIepZgcj4KpRLkDGOolagqbaxCn+0jclCN5UpWALa6BDFIFY0KRKxjWeauaoBpKl7neSsYxz1Wpu+SqqGASiAx9SFlMkqgmRPFG2diSwS0TYxFWQODhdzJA5ytUaRJAAkkgADUnILq9jez5p1G1KxEM7V0HEvB7LPUnhCnlyRgvuYYKUn9oz2r7NVKHaa4Pb0cPDI+CAo3SMcU02/bjXeym0QXYGNBqUTaNl0w0ANi6IkZ+O9cGLK5ttdHo8aSvsUCmzQBT92ENam3csUIBVq5G60ZxhPiqSyUjcUGVa7W5kLVktpquuUgCd5IHg2cyrrDsBrntdjhvJIJ34rrrBsljTN0ScypORuSRRsnZkUw66S7UGQZ1XRbPssAYEHofFG0nGBdAOCkaVQ6QkUHdtkpTsjtKxsrUX0ajQWPEH0I4g4r5o2jZjTqPYc2OLT+Ukei+mhRqDA4tXhH/knZRoW6qCMKh96w7w/E9HXh4Lu+PrRz5DjqqgDvVr2qpzV0E7KXMCrIV7goEIBKSFAtV5Cg4IMNg7qah7pEwowgGx9ZLI+qH3BNxt52Iy4DU4ZBWVLG9gaXNi+2+3KbuGJGbcxnvRGxNqCziqQCXODQwRhIJJk6Zo+pt++SDfBqUSx10TD3PF2BPawEYb1pZMilSWiTcr60LrLs99QOugdkAuLnBrWhxMGXZ912Sm6wXWzLXRiXMcHNAGQcRkU2tu0m0C4GS51npNaC2cWgwHsPd70wUvp7RDqL6dU3feOYSadNoF1ubS1sY4nHilWWb3WjKTfgpbSiDhxCjUYImUztntDP7S5jntfUez3Z7U3Gg6/hxcVLaftHT/e+5e9rnvZiGuEtZMmeRPFN9WX7f8AaNb9CBxnHqflK3VsNS611ww91xuUl38uY5lObRtdlZ76bb8Pq03tLWEzcIJlgxyYMeHBGWj2jp0qlRjrxPvTMSYaWtxnmDgpyzzS1HYHNrpHI1LG6m5zXYOacRIMeIJGoR1nbhOm/TqmVh9oWQ03nMu1nPeA137xpENBLczEZ7luttcltJtF1SnBqOdEtxe9zhIyPeTQySuuIHJt7QZsFop1aL3hrhUJFMTMODg0OcMsDxXW7QaZc8Fr+3dbBETdvYb4C4/ZtpYHWRrg5xp1y5wjNrnXhwPaOXNdkKj5pD948is95LqdQgNIIGBGMbguP5UHN7/kvgyyj0gP2egvdUeQCcp0A3dU+tLxGYx8xv5cUGy2VJpQ2q2apfUAY4C4Oy0QODW9lZQrVA0G7UZ+9e4H3dQyDgOwxwk6Q7DBRi3CNJHRP5Em/wATKljaRJEiQJEwCcAC4Ya+YRVn2Tv8GjIIWzWd92lTe2p2qxqOJBAud6DEgSR3QdV1DWE5YBGt2wKcndlFloNHBN7NQadVRRsSNp0g379E39gDbPQDQICJaULQqn4THgPVEe/jMEfe8KkZIVotJXnn/mDZDa1l9+MH0DnvY8gOB8YPVegyCJBQG1rC2tSfSqDs1Glp5EZ81dSp2I0fLNRqocE69oNlPs1d9Gp3mGJ0I/C4cCIKUOXSRKCFAhXOCrIWGsrIUSpuUSEAlcKJCthRhYwyU2haWKpiQz4nM/qtl6xYsArqPUJWLFgmpjL6KioIWLErCE2RssPP6JnZ1ixaJKQZRMGRpivXbJazdGeQ+UrSxc/yVpFMPYxpuJ1RFyBJxWli4oxR0NmNpTiUQ1gCxYt0rB5KWbTZeuw7Exp9VD2k2l7iiXMGMgDxjNbWKCbZVJWjm6ntVaXQWljYGOEzxxRtl9ra3vG3mtgNMxOMa4rSxVcVVlnCNPQ7tHtI1jaTiw3qmd04fqn1KoHtB3rFiOGbctnNkikjy3/zZspt2lXHevGmd5BBc3pDuq8fqBbWL0sf4nLLspcoELFicUgQoOWLEAkStFbWLB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2772" name="Picture 4" descr="http://3.bp.blogspot.com/-ASyK8d1JhOU/TwoJP4I4RqI/AAAAAAAAFJg/t8wX0c51R1Y/s320/crazy+hai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812256"/>
            <a:ext cx="3810000" cy="3464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pull closer together</a:t>
            </a:r>
          </a:p>
          <a:p>
            <a:r>
              <a:rPr lang="en-US" dirty="0" smtClean="0"/>
              <a:t>Opposites attract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248028"/>
            <a:ext cx="3914775" cy="2932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push away from </a:t>
            </a:r>
          </a:p>
          <a:p>
            <a:r>
              <a:rPr lang="en-US" dirty="0" smtClean="0"/>
              <a:t>Alike charges repel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901" y="3200400"/>
            <a:ext cx="5495499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basic charge of the tiny particles that make up matter</a:t>
            </a:r>
          </a:p>
          <a:p>
            <a:r>
              <a:rPr lang="en-US" dirty="0" smtClean="0"/>
              <a:t>The charge can be positive or negative</a:t>
            </a:r>
            <a:endParaRPr lang="en-US" dirty="0"/>
          </a:p>
        </p:txBody>
      </p:sp>
      <p:pic>
        <p:nvPicPr>
          <p:cNvPr id="26626" name="Picture 2" descr="http://upload.wikimedia.org/wikipedia/commons/thumb/e/ed/VFPt_charges_plus_minus_thumb.svg/300px-VFPt_charges_plus_minus_thumb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971800"/>
            <a:ext cx="3162300" cy="2371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space around an electric charge, where the electric force can act.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http://buphy.bu.edu/~duffy/PY106/2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59978" y="3429000"/>
            <a:ext cx="4417272" cy="2638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flow of electric charges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24578" name="Picture 2" descr="http://sdfamilyscience.org/em/images/current_flow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895600"/>
            <a:ext cx="3961134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closed path that can carry an electric charge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0178" name="Picture 2" descr="http://www.miniscience.com/kits/KITSEC/Simple_Electric_Circuit_ON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895600"/>
            <a:ext cx="3475338" cy="2571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 electric circuit with only one path for current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https://encrypted-tbn0.gstatic.com/images?q=tbn:ANd9GcTocHXNDLZ4mZ6mU9fXRbNfoMT9ksXHNN3coL2QGZ7-ZZBeB56p1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429000"/>
            <a:ext cx="4200525" cy="30116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</TotalTime>
  <Words>218</Words>
  <Application>Microsoft Office PowerPoint</Application>
  <PresentationFormat>On-screen Show (4:3)</PresentationFormat>
  <Paragraphs>56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Metro</vt:lpstr>
      <vt:lpstr>Electricity and Magnetism Vocabulary</vt:lpstr>
      <vt:lpstr>Static electricity</vt:lpstr>
      <vt:lpstr>attract</vt:lpstr>
      <vt:lpstr>repel</vt:lpstr>
      <vt:lpstr>Electric charge</vt:lpstr>
      <vt:lpstr>Electric field</vt:lpstr>
      <vt:lpstr>Electric current</vt:lpstr>
      <vt:lpstr>Electric circuit</vt:lpstr>
      <vt:lpstr>Series circuit</vt:lpstr>
      <vt:lpstr>Parallel circuit</vt:lpstr>
      <vt:lpstr>resistor</vt:lpstr>
      <vt:lpstr>Short circuit</vt:lpstr>
      <vt:lpstr>Power source</vt:lpstr>
      <vt:lpstr>resistance</vt:lpstr>
      <vt:lpstr>conductor</vt:lpstr>
      <vt:lpstr>insulator</vt:lpstr>
      <vt:lpstr>Electricity</vt:lpstr>
      <vt:lpstr>electromagnet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and Magnetism Vocabulary</dc:title>
  <dc:creator>Valued Acer Customer</dc:creator>
  <cp:lastModifiedBy>Gerri Ferrel</cp:lastModifiedBy>
  <cp:revision>7</cp:revision>
  <dcterms:created xsi:type="dcterms:W3CDTF">2014-10-19T01:40:07Z</dcterms:created>
  <dcterms:modified xsi:type="dcterms:W3CDTF">2014-10-20T11:20:58Z</dcterms:modified>
</cp:coreProperties>
</file>