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CC377F0-F657-410A-BA58-E8848BC758DE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ADB7660-54BD-47CA-A773-7A7AB60FE7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SS7G7; SS7G8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3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of the members of OPEC that are located in SW Asia (Middle East)</a:t>
            </a:r>
          </a:p>
          <a:p>
            <a:endParaRPr lang="en-US" dirty="0"/>
          </a:p>
          <a:p>
            <a:r>
              <a:rPr lang="en-US" dirty="0"/>
              <a:t>Iran</a:t>
            </a:r>
          </a:p>
          <a:p>
            <a:r>
              <a:rPr lang="en-US" dirty="0" smtClean="0"/>
              <a:t>Iraq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of the members of OPEC that are located in SW Asia (Middle East)</a:t>
            </a:r>
          </a:p>
          <a:p>
            <a:endParaRPr lang="en-US" dirty="0"/>
          </a:p>
          <a:p>
            <a:r>
              <a:rPr lang="en-US" dirty="0"/>
              <a:t>Iran</a:t>
            </a:r>
          </a:p>
          <a:p>
            <a:r>
              <a:rPr lang="en-US" dirty="0"/>
              <a:t>Iraq</a:t>
            </a:r>
          </a:p>
          <a:p>
            <a:r>
              <a:rPr lang="en-US" dirty="0" smtClean="0"/>
              <a:t>Kuwait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of the members of OPEC that are located in SW Asia (Middle East)</a:t>
            </a:r>
          </a:p>
          <a:p>
            <a:endParaRPr lang="en-US" dirty="0"/>
          </a:p>
          <a:p>
            <a:r>
              <a:rPr lang="en-US" dirty="0"/>
              <a:t>Iran</a:t>
            </a:r>
          </a:p>
          <a:p>
            <a:r>
              <a:rPr lang="en-US" dirty="0"/>
              <a:t>Iraq</a:t>
            </a:r>
          </a:p>
          <a:p>
            <a:r>
              <a:rPr lang="en-US" dirty="0"/>
              <a:t>Kuwait</a:t>
            </a:r>
          </a:p>
          <a:p>
            <a:r>
              <a:rPr lang="en-US" dirty="0" smtClean="0"/>
              <a:t>Qatar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of the members of OPEC that are located in SW Asia (Middle East)</a:t>
            </a:r>
          </a:p>
          <a:p>
            <a:endParaRPr lang="en-US" dirty="0"/>
          </a:p>
          <a:p>
            <a:r>
              <a:rPr lang="en-US" dirty="0"/>
              <a:t>Iran</a:t>
            </a:r>
          </a:p>
          <a:p>
            <a:r>
              <a:rPr lang="en-US" dirty="0"/>
              <a:t>Iraq</a:t>
            </a:r>
          </a:p>
          <a:p>
            <a:r>
              <a:rPr lang="en-US" dirty="0"/>
              <a:t>Kuwait</a:t>
            </a:r>
          </a:p>
          <a:p>
            <a:r>
              <a:rPr lang="en-US" dirty="0"/>
              <a:t>Qatar</a:t>
            </a:r>
          </a:p>
          <a:p>
            <a:r>
              <a:rPr lang="en-US" dirty="0" smtClean="0"/>
              <a:t>Saudi Arabia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all of the members of OPEC that are located in SW Asia (Middle East)</a:t>
            </a:r>
          </a:p>
          <a:p>
            <a:endParaRPr lang="en-US" dirty="0"/>
          </a:p>
          <a:p>
            <a:r>
              <a:rPr lang="en-US" dirty="0"/>
              <a:t>Iran</a:t>
            </a:r>
          </a:p>
          <a:p>
            <a:r>
              <a:rPr lang="en-US" dirty="0"/>
              <a:t>Iraq</a:t>
            </a:r>
          </a:p>
          <a:p>
            <a:r>
              <a:rPr lang="en-US" dirty="0"/>
              <a:t>Kuwait</a:t>
            </a:r>
          </a:p>
          <a:p>
            <a:r>
              <a:rPr lang="en-US" dirty="0"/>
              <a:t>Qatar</a:t>
            </a:r>
          </a:p>
          <a:p>
            <a:r>
              <a:rPr lang="en-US" dirty="0"/>
              <a:t>Saudi Arabia</a:t>
            </a:r>
          </a:p>
          <a:p>
            <a:r>
              <a:rPr lang="en-US" dirty="0" smtClean="0"/>
              <a:t>United Arab Emirates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objective really mean?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this objective really mean?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 control how much oil is produced and how much it costs.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  <p:pic>
        <p:nvPicPr>
          <p:cNvPr id="1026" name="Picture 2" descr="OPEC Share of World Crude Oil Reser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6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OPEC “stabilize” the market price of oil?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OPEC “stabilize” the market price of oil?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 increase or decrease production as necessary, which in turn affects prices.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O</a:t>
            </a:r>
            <a:r>
              <a:rPr lang="en-US" dirty="0" smtClean="0"/>
              <a:t>__________________  of</a:t>
            </a:r>
          </a:p>
          <a:p>
            <a:endParaRPr lang="en-US" dirty="0"/>
          </a:p>
          <a:p>
            <a:r>
              <a:rPr lang="en-US" sz="4800" dirty="0" smtClean="0"/>
              <a:t>P</a:t>
            </a:r>
            <a:r>
              <a:rPr lang="en-US" dirty="0" smtClean="0"/>
              <a:t>___________________</a:t>
            </a:r>
          </a:p>
          <a:p>
            <a:endParaRPr lang="en-US" dirty="0"/>
          </a:p>
          <a:p>
            <a:r>
              <a:rPr lang="en-US" sz="4800" dirty="0" smtClean="0"/>
              <a:t>E</a:t>
            </a:r>
            <a:r>
              <a:rPr lang="en-US" dirty="0" smtClean="0"/>
              <a:t>___________________</a:t>
            </a:r>
          </a:p>
          <a:p>
            <a:endParaRPr lang="en-US" dirty="0"/>
          </a:p>
          <a:p>
            <a:r>
              <a:rPr lang="en-US" sz="4800" dirty="0" smtClean="0"/>
              <a:t>C</a:t>
            </a:r>
            <a:r>
              <a:rPr lang="en-US" dirty="0" smtClean="0"/>
              <a:t>___________________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  <p:pic>
        <p:nvPicPr>
          <p:cNvPr id="2050" name="Picture 2" descr="http://www.offiziere.ch/wp-content/uploads/opec-001-e13091716926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398"/>
            <a:ext cx="8763000" cy="487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3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setting prices at a level that producers and distributors can agree 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Fixing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r>
              <a:rPr lang="en-US" b="1" i="1" dirty="0" smtClean="0"/>
              <a:t>*1 gal = 3.7 liters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Fixing</a:t>
            </a:r>
            <a:endParaRPr lang="en-US" dirty="0"/>
          </a:p>
        </p:txBody>
      </p:sp>
      <p:pic>
        <p:nvPicPr>
          <p:cNvPr id="3076" name="Picture 4" descr="Taxes on Oil 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599"/>
            <a:ext cx="7010400" cy="436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1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O</a:t>
            </a:r>
            <a:r>
              <a:rPr lang="en-US" u="sng" dirty="0" smtClean="0"/>
              <a:t>rganization</a:t>
            </a:r>
            <a:r>
              <a:rPr lang="en-US" dirty="0" smtClean="0"/>
              <a:t>________  of</a:t>
            </a:r>
            <a:endParaRPr lang="en-US" dirty="0"/>
          </a:p>
          <a:p>
            <a:endParaRPr lang="en-US" dirty="0"/>
          </a:p>
          <a:p>
            <a:r>
              <a:rPr lang="en-US" sz="4800" dirty="0"/>
              <a:t>P</a:t>
            </a:r>
            <a:r>
              <a:rPr lang="en-US" dirty="0"/>
              <a:t>___________________</a:t>
            </a:r>
          </a:p>
          <a:p>
            <a:endParaRPr lang="en-US" dirty="0"/>
          </a:p>
          <a:p>
            <a:r>
              <a:rPr lang="en-US" sz="4800" dirty="0"/>
              <a:t>E</a:t>
            </a:r>
            <a:r>
              <a:rPr lang="en-US" dirty="0"/>
              <a:t>___________________</a:t>
            </a:r>
          </a:p>
          <a:p>
            <a:endParaRPr lang="en-US" dirty="0"/>
          </a:p>
          <a:p>
            <a:r>
              <a:rPr lang="en-US" sz="4800" dirty="0"/>
              <a:t>C</a:t>
            </a:r>
            <a:r>
              <a:rPr lang="en-US" dirty="0"/>
              <a:t>___________________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O</a:t>
            </a:r>
            <a:r>
              <a:rPr lang="en-US" u="sng" dirty="0"/>
              <a:t>rganization</a:t>
            </a:r>
            <a:r>
              <a:rPr lang="en-US" dirty="0"/>
              <a:t>________  of</a:t>
            </a:r>
          </a:p>
          <a:p>
            <a:endParaRPr lang="en-US" dirty="0"/>
          </a:p>
          <a:p>
            <a:r>
              <a:rPr lang="en-US" sz="4800" dirty="0" smtClean="0"/>
              <a:t>P</a:t>
            </a:r>
            <a:r>
              <a:rPr lang="en-US" u="sng" dirty="0" smtClean="0"/>
              <a:t>etroleum</a:t>
            </a:r>
            <a:r>
              <a:rPr lang="en-US" dirty="0" smtClean="0"/>
              <a:t>___________</a:t>
            </a:r>
            <a:endParaRPr lang="en-US" dirty="0"/>
          </a:p>
          <a:p>
            <a:endParaRPr lang="en-US" dirty="0"/>
          </a:p>
          <a:p>
            <a:r>
              <a:rPr lang="en-US" sz="4800" dirty="0"/>
              <a:t>E</a:t>
            </a:r>
            <a:r>
              <a:rPr lang="en-US" dirty="0"/>
              <a:t>___________________</a:t>
            </a:r>
          </a:p>
          <a:p>
            <a:endParaRPr lang="en-US" dirty="0"/>
          </a:p>
          <a:p>
            <a:r>
              <a:rPr lang="en-US" sz="4800" dirty="0"/>
              <a:t>C</a:t>
            </a:r>
            <a:r>
              <a:rPr lang="en-US" dirty="0"/>
              <a:t>___________________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O</a:t>
            </a:r>
            <a:r>
              <a:rPr lang="en-US" u="sng" dirty="0"/>
              <a:t>rganization</a:t>
            </a:r>
            <a:r>
              <a:rPr lang="en-US" dirty="0"/>
              <a:t>________  of</a:t>
            </a:r>
          </a:p>
          <a:p>
            <a:endParaRPr lang="en-US" dirty="0"/>
          </a:p>
          <a:p>
            <a:r>
              <a:rPr lang="en-US" sz="4800" dirty="0"/>
              <a:t>P</a:t>
            </a:r>
            <a:r>
              <a:rPr lang="en-US" u="sng" dirty="0"/>
              <a:t>etroleum</a:t>
            </a:r>
            <a:r>
              <a:rPr lang="en-US" dirty="0"/>
              <a:t>___________</a:t>
            </a:r>
          </a:p>
          <a:p>
            <a:endParaRPr lang="en-US" dirty="0"/>
          </a:p>
          <a:p>
            <a:r>
              <a:rPr lang="en-US" sz="4800" dirty="0" smtClean="0"/>
              <a:t>E</a:t>
            </a:r>
            <a:r>
              <a:rPr lang="en-US" u="sng" dirty="0" smtClean="0"/>
              <a:t>xporting</a:t>
            </a:r>
            <a:r>
              <a:rPr lang="en-US" dirty="0" smtClean="0"/>
              <a:t>___________</a:t>
            </a:r>
            <a:endParaRPr lang="en-US" dirty="0"/>
          </a:p>
          <a:p>
            <a:endParaRPr lang="en-US" dirty="0"/>
          </a:p>
          <a:p>
            <a:r>
              <a:rPr lang="en-US" sz="4800" dirty="0"/>
              <a:t>C</a:t>
            </a:r>
            <a:r>
              <a:rPr lang="en-US" dirty="0"/>
              <a:t>___________________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O</a:t>
            </a:r>
            <a:r>
              <a:rPr lang="en-US" u="sng" dirty="0"/>
              <a:t>rganization</a:t>
            </a:r>
            <a:r>
              <a:rPr lang="en-US" dirty="0"/>
              <a:t>________  of</a:t>
            </a:r>
          </a:p>
          <a:p>
            <a:endParaRPr lang="en-US" dirty="0"/>
          </a:p>
          <a:p>
            <a:r>
              <a:rPr lang="en-US" sz="4800" dirty="0"/>
              <a:t>P</a:t>
            </a:r>
            <a:r>
              <a:rPr lang="en-US" u="sng" dirty="0"/>
              <a:t>etroleum</a:t>
            </a:r>
            <a:r>
              <a:rPr lang="en-US" dirty="0"/>
              <a:t>___________</a:t>
            </a:r>
          </a:p>
          <a:p>
            <a:endParaRPr lang="en-US" dirty="0"/>
          </a:p>
          <a:p>
            <a:r>
              <a:rPr lang="en-US" sz="4800" dirty="0"/>
              <a:t>E</a:t>
            </a:r>
            <a:r>
              <a:rPr lang="en-US" u="sng" dirty="0"/>
              <a:t>xporting</a:t>
            </a:r>
            <a:r>
              <a:rPr lang="en-US" dirty="0"/>
              <a:t>___________</a:t>
            </a:r>
          </a:p>
          <a:p>
            <a:endParaRPr lang="en-US" dirty="0"/>
          </a:p>
          <a:p>
            <a:r>
              <a:rPr lang="en-US" sz="4800" dirty="0" smtClean="0"/>
              <a:t>C</a:t>
            </a:r>
            <a:r>
              <a:rPr lang="en-US" u="sng" dirty="0" smtClean="0"/>
              <a:t>ountries</a:t>
            </a:r>
            <a:r>
              <a:rPr lang="en-US" dirty="0" smtClean="0"/>
              <a:t>___________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OPEC’s Objective: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OPEC’s Objective: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Unify the petroleum policies if its Members and make sure the oil market is stable for producers, suppliers, consumers, and investors.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all of the members of OPEC that are located in SW Asia (Middle East)</a:t>
            </a:r>
          </a:p>
          <a:p>
            <a:endParaRPr lang="en-US" dirty="0"/>
          </a:p>
          <a:p>
            <a:r>
              <a:rPr lang="en-US" dirty="0" smtClean="0"/>
              <a:t>Iran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9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24</TotalTime>
  <Words>334</Words>
  <Application>Microsoft Office PowerPoint</Application>
  <PresentationFormat>On-screen Show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Grid</vt:lpstr>
      <vt:lpstr>What is OPEC?</vt:lpstr>
      <vt:lpstr>What is OPEC?</vt:lpstr>
      <vt:lpstr>What is OPEC?</vt:lpstr>
      <vt:lpstr>What is OPEC?</vt:lpstr>
      <vt:lpstr>What is OPEC?</vt:lpstr>
      <vt:lpstr>What is OPEC?</vt:lpstr>
      <vt:lpstr>OPEC.org</vt:lpstr>
      <vt:lpstr>OPEC.org</vt:lpstr>
      <vt:lpstr>OPEC.org</vt:lpstr>
      <vt:lpstr>OPEC.org</vt:lpstr>
      <vt:lpstr>OPEC.org</vt:lpstr>
      <vt:lpstr>OPEC.org</vt:lpstr>
      <vt:lpstr>OPEC.org</vt:lpstr>
      <vt:lpstr>OPEC.org</vt:lpstr>
      <vt:lpstr>OPEC.org</vt:lpstr>
      <vt:lpstr>OPEC.org</vt:lpstr>
      <vt:lpstr>OPEC.org</vt:lpstr>
      <vt:lpstr>OPEC.org</vt:lpstr>
      <vt:lpstr>OPEC.org</vt:lpstr>
      <vt:lpstr>OPEC.org</vt:lpstr>
      <vt:lpstr>Price Fixing</vt:lpstr>
      <vt:lpstr>Price Fixing</vt:lpstr>
    </vt:vector>
  </TitlesOfParts>
  <Company>Thomas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OPEC?</dc:title>
  <dc:creator>Jonathan Tarin</dc:creator>
  <cp:lastModifiedBy>Jonathan Tarin</cp:lastModifiedBy>
  <cp:revision>3</cp:revision>
  <dcterms:created xsi:type="dcterms:W3CDTF">2012-08-27T12:57:42Z</dcterms:created>
  <dcterms:modified xsi:type="dcterms:W3CDTF">2012-08-27T13:22:18Z</dcterms:modified>
</cp:coreProperties>
</file>