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  <p:sldMasterId id="2147483810" r:id="rId2"/>
    <p:sldMasterId id="2147483828" r:id="rId3"/>
  </p:sldMasterIdLst>
  <p:sldIdLst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318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39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4090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189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117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62952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001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67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921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4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7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16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7" y="1024477"/>
            <a:ext cx="10007599" cy="1303867"/>
          </a:xfrm>
        </p:spPr>
        <p:txBody>
          <a:bodyPr>
            <a:normAutofit/>
          </a:bodyPr>
          <a:lstStyle>
            <a:lvl1pPr>
              <a:defRPr sz="6000" b="1">
                <a:latin typeface="Papyrus" panose="03070502060502030205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="1">
                <a:latin typeface="Papyrus" panose="03070502060502030205" pitchFamily="66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24467"/>
            <a:ext cx="10007598" cy="1303867"/>
          </a:xfrm>
        </p:spPr>
        <p:txBody>
          <a:bodyPr>
            <a:normAutofit/>
          </a:bodyPr>
          <a:lstStyle>
            <a:lvl1pPr>
              <a:defRPr sz="6000" b="1">
                <a:latin typeface="Papyrus" panose="03070502060502030205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="1">
                <a:latin typeface="Papyrus" panose="03070502060502030205" pitchFamily="66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61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594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52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7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7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13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504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47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8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8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151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55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0020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58279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9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9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6326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371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8353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9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81389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6" y="4470409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4177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284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3" y="982136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5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35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170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24467"/>
            <a:ext cx="10007598" cy="1303867"/>
          </a:xfrm>
        </p:spPr>
        <p:txBody>
          <a:bodyPr>
            <a:normAutofit/>
          </a:bodyPr>
          <a:lstStyle>
            <a:lvl1pPr>
              <a:defRPr sz="6000" b="1">
                <a:latin typeface="Papyrus" panose="03070502060502030205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="1">
                <a:latin typeface="Papyrus" panose="03070502060502030205" pitchFamily="66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918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17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5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8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428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73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43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79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38859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2523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747967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78403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850194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634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199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868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8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4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7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1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6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2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4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8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2/9/2015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r>
              <a:rPr lang="en-US" dirty="0" smtClean="0"/>
              <a:t>: Monday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0" y="2556932"/>
            <a:ext cx="10582656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Set up your paper/note cards for </a:t>
            </a:r>
            <a:r>
              <a:rPr lang="en-US" dirty="0" err="1" smtClean="0"/>
              <a:t>wordpieces</a:t>
            </a:r>
            <a:r>
              <a:rPr lang="en-US" dirty="0" smtClean="0"/>
              <a:t> 3.6 notes.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name that is not one’s true name</a:t>
            </a:r>
          </a:p>
          <a:p>
            <a:r>
              <a:rPr lang="en-US" dirty="0" smtClean="0"/>
              <a:t>Synonym: pseudonym</a:t>
            </a:r>
          </a:p>
        </p:txBody>
      </p:sp>
    </p:spTree>
    <p:extLst>
      <p:ext uri="{BB962C8B-B14F-4D97-AF65-F5344CB8AC3E}">
        <p14:creationId xmlns:p14="http://schemas.microsoft.com/office/powerpoint/2010/main" val="11080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Root: alter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change or modification</a:t>
            </a:r>
          </a:p>
          <a:p>
            <a:pPr marL="0" indent="0">
              <a:buNone/>
            </a:pPr>
            <a:r>
              <a:rPr lang="en-US" dirty="0" smtClean="0"/>
              <a:t>Synonym: adjustment; revision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verb - to go back and forth from one thing to another</a:t>
            </a:r>
          </a:p>
          <a:p>
            <a:r>
              <a:rPr lang="en-US" dirty="0" smtClean="0"/>
              <a:t>noun – substitute; stand-in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fight or dispute</a:t>
            </a:r>
          </a:p>
          <a:p>
            <a:r>
              <a:rPr lang="en-US" dirty="0" smtClean="0"/>
              <a:t>Synonym: disagreement; quarrel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67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Root: </a:t>
            </a:r>
            <a:r>
              <a:rPr lang="en-US" dirty="0" err="1" smtClean="0"/>
              <a:t>simul</a:t>
            </a:r>
            <a:r>
              <a:rPr lang="en-US" dirty="0" smtClean="0"/>
              <a:t>/</a:t>
            </a:r>
            <a:r>
              <a:rPr lang="en-US" dirty="0" err="1" smtClean="0"/>
              <a:t>sem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imitate, to pretend or to appear to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mimic or imitate</a:t>
            </a:r>
          </a:p>
          <a:p>
            <a:r>
              <a:rPr lang="en-US" dirty="0" smtClean="0"/>
              <a:t>Synonym: pretend</a:t>
            </a:r>
          </a:p>
        </p:txBody>
      </p:sp>
    </p:spTree>
    <p:extLst>
      <p:ext uri="{BB962C8B-B14F-4D97-AF65-F5344CB8AC3E}">
        <p14:creationId xmlns:p14="http://schemas.microsoft.com/office/powerpoint/2010/main" val="22335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conceal the truth; to deceive</a:t>
            </a:r>
          </a:p>
          <a:p>
            <a:r>
              <a:rPr lang="en-US" dirty="0" smtClean="0"/>
              <a:t>Synonym: mislead; pretend</a:t>
            </a:r>
          </a:p>
          <a:p>
            <a:r>
              <a:rPr lang="en-US" dirty="0" smtClean="0"/>
              <a:t>Antonym: reveal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semblance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rough likeness</a:t>
            </a:r>
          </a:p>
          <a:p>
            <a:r>
              <a:rPr lang="en-US" dirty="0" smtClean="0"/>
              <a:t>Synonym: copy</a:t>
            </a:r>
            <a:r>
              <a:rPr lang="en-US" smtClean="0"/>
              <a:t>; resemblance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your summary and place it in the basket</a:t>
            </a:r>
            <a:r>
              <a:rPr lang="en-US" dirty="0"/>
              <a:t>. The summary must include at least </a:t>
            </a:r>
            <a:r>
              <a:rPr lang="en-US" u="sng" dirty="0">
                <a:solidFill>
                  <a:srgbClr val="FF0000"/>
                </a:solidFill>
              </a:rPr>
              <a:t>eight</a:t>
            </a:r>
            <a:r>
              <a:rPr lang="en-US" dirty="0"/>
              <a:t> words from the lesson and be at least </a:t>
            </a:r>
            <a:r>
              <a:rPr lang="en-US" u="sng" dirty="0">
                <a:solidFill>
                  <a:srgbClr val="FF0000"/>
                </a:solidFill>
              </a:rPr>
              <a:t>½ page </a:t>
            </a:r>
            <a:r>
              <a:rPr lang="en-US" dirty="0"/>
              <a:t>in length.  It can be fiction or nonfiction. </a:t>
            </a:r>
          </a:p>
          <a:p>
            <a:r>
              <a:rPr lang="en-US" dirty="0" smtClean="0"/>
              <a:t>Pick up the worksheet; this is for homework.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latin typeface="Papyrus" panose="03070502060502030205" pitchFamily="66" charset="0"/>
              </a:rPr>
              <a:t>Wordpieces</a:t>
            </a:r>
            <a:r>
              <a:rPr lang="en-US" b="1" dirty="0" smtClean="0">
                <a:latin typeface="Papyrus" panose="03070502060502030205" pitchFamily="66" charset="0"/>
              </a:rPr>
              <a:t> 3.6</a:t>
            </a:r>
            <a:endParaRPr lang="en-US" b="1" dirty="0">
              <a:latin typeface="Papyrus" panose="030705020605020302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Root: 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Alter, changed; beyond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The process through which an organism changes food into energy</a:t>
            </a:r>
          </a:p>
        </p:txBody>
      </p:sp>
    </p:spTree>
    <p:extLst>
      <p:ext uri="{BB962C8B-B14F-4D97-AF65-F5344CB8AC3E}">
        <p14:creationId xmlns:p14="http://schemas.microsoft.com/office/powerpoint/2010/main" val="13017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change in form</a:t>
            </a:r>
            <a:endParaRPr lang="en-US" dirty="0"/>
          </a:p>
          <a:p>
            <a:r>
              <a:rPr lang="en-US" dirty="0" smtClean="0"/>
              <a:t>Synonym: transformation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adjective</a:t>
            </a:r>
          </a:p>
          <a:p>
            <a:r>
              <a:rPr lang="en-US" dirty="0" smtClean="0"/>
              <a:t>Symbolic rather than literal</a:t>
            </a:r>
          </a:p>
          <a:p>
            <a:r>
              <a:rPr lang="en-US" dirty="0" smtClean="0"/>
              <a:t>Synonym: figurative</a:t>
            </a:r>
          </a:p>
          <a:p>
            <a:r>
              <a:rPr lang="en-US" dirty="0" smtClean="0"/>
              <a:t>Antonym: actual; real</a:t>
            </a:r>
          </a:p>
        </p:txBody>
      </p:sp>
    </p:spTree>
    <p:extLst>
      <p:ext uri="{BB962C8B-B14F-4D97-AF65-F5344CB8AC3E}">
        <p14:creationId xmlns:p14="http://schemas.microsoft.com/office/powerpoint/2010/main" val="603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Root: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Other;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inalienable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adjective</a:t>
            </a:r>
          </a:p>
          <a:p>
            <a:r>
              <a:rPr lang="en-US" dirty="0" smtClean="0"/>
              <a:t>Not able to be taken away</a:t>
            </a:r>
            <a:endParaRPr lang="en-US" dirty="0"/>
          </a:p>
          <a:p>
            <a:r>
              <a:rPr lang="en-US" dirty="0" smtClean="0"/>
              <a:t>Synonym: indisputable; undeniable </a:t>
            </a:r>
          </a:p>
        </p:txBody>
      </p:sp>
    </p:spTree>
    <p:extLst>
      <p:ext uri="{BB962C8B-B14F-4D97-AF65-F5344CB8AC3E}">
        <p14:creationId xmlns:p14="http://schemas.microsoft.com/office/powerpoint/2010/main" val="29898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make hostile</a:t>
            </a:r>
          </a:p>
          <a:p>
            <a:r>
              <a:rPr lang="en-US" dirty="0" smtClean="0"/>
              <a:t>Synonym: offend; isolate; separate</a:t>
            </a:r>
          </a:p>
          <a:p>
            <a:r>
              <a:rPr lang="en-US" dirty="0" smtClean="0"/>
              <a:t>Antonym: attract</a:t>
            </a:r>
          </a:p>
        </p:txBody>
      </p:sp>
    </p:spTree>
    <p:extLst>
      <p:ext uri="{BB962C8B-B14F-4D97-AF65-F5344CB8AC3E}">
        <p14:creationId xmlns:p14="http://schemas.microsoft.com/office/powerpoint/2010/main" val="3967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246</Words>
  <Application>Microsoft Office PowerPoint</Application>
  <PresentationFormat>Custom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Organic</vt:lpstr>
      <vt:lpstr>1_Organic</vt:lpstr>
      <vt:lpstr>2_Organic</vt:lpstr>
      <vt:lpstr>Bellringer: Monday</vt:lpstr>
      <vt:lpstr>Wordpieces 3.6</vt:lpstr>
      <vt:lpstr>Root: meta</vt:lpstr>
      <vt:lpstr>metabolism</vt:lpstr>
      <vt:lpstr>metamorphosis </vt:lpstr>
      <vt:lpstr>metaphorical</vt:lpstr>
      <vt:lpstr>Root: al</vt:lpstr>
      <vt:lpstr>inalienable</vt:lpstr>
      <vt:lpstr>alienate</vt:lpstr>
      <vt:lpstr>alias</vt:lpstr>
      <vt:lpstr>Root: alter</vt:lpstr>
      <vt:lpstr>alteration</vt:lpstr>
      <vt:lpstr>alternate</vt:lpstr>
      <vt:lpstr>altercation</vt:lpstr>
      <vt:lpstr>Root: simul/sem</vt:lpstr>
      <vt:lpstr>simulate</vt:lpstr>
      <vt:lpstr>dissemble</vt:lpstr>
      <vt:lpstr>semblance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Wordpieces 3.1</dc:title>
  <dc:creator>nargers</dc:creator>
  <cp:lastModifiedBy>Nancy Rogers - High School Counselor</cp:lastModifiedBy>
  <cp:revision>55</cp:revision>
  <dcterms:created xsi:type="dcterms:W3CDTF">2014-12-26T17:28:11Z</dcterms:created>
  <dcterms:modified xsi:type="dcterms:W3CDTF">2015-02-09T12:54:07Z</dcterms:modified>
</cp:coreProperties>
</file>