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2958" y="6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49" y="553968"/>
            <a:ext cx="6097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KG Eyes Wide Open"/>
                <a:cs typeface="KG Eyes Wide Open"/>
              </a:rPr>
              <a:t> August Newsletter</a:t>
            </a:r>
            <a:endParaRPr lang="en-US" sz="5400" dirty="0" smtClean="0">
              <a:latin typeface="KG Eyes Wide Open"/>
              <a:cs typeface="KG Eyes Wide Ope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9169" y="1137556"/>
            <a:ext cx="54139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639517"/>
                </a:solidFill>
                <a:latin typeface="Shadows Into Light"/>
                <a:cs typeface="Shadows Into Light"/>
              </a:rPr>
              <a:t>Dance </a:t>
            </a:r>
            <a:r>
              <a:rPr lang="en-US" sz="6600" b="1" dirty="0" smtClean="0">
                <a:solidFill>
                  <a:srgbClr val="639517"/>
                </a:solidFill>
                <a:latin typeface="Shadows Into Light"/>
                <a:cs typeface="Shadows Into Light"/>
              </a:rPr>
              <a:t>News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7095" y="2094435"/>
            <a:ext cx="2092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Shadows Into Light"/>
                <a:cs typeface="Shadows Into Light"/>
              </a:rPr>
              <a:t>August 2022</a:t>
            </a:r>
            <a:endParaRPr lang="en-US" sz="2000" dirty="0" smtClean="0">
              <a:latin typeface="Shadows Into Light"/>
              <a:cs typeface="Shadows Into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9564" y="2500304"/>
            <a:ext cx="3154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sz="2400" b="1" dirty="0" smtClean="0">
                <a:latin typeface="Shadows Into Light"/>
                <a:cs typeface="Shadows Into Light"/>
              </a:rPr>
              <a:t>Ms. Gaston</a:t>
            </a:r>
            <a:endParaRPr lang="en-US" sz="2400" b="1" dirty="0" smtClean="0">
              <a:latin typeface="Shadows Into Light"/>
              <a:cs typeface="Shadows Into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6595" y="2652704"/>
            <a:ext cx="2676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hadows Into Light"/>
                <a:cs typeface="Shadows Into Light"/>
              </a:rPr>
              <a:t>Reminders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791573"/>
            <a:ext cx="24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hadows Into Light"/>
                <a:cs typeface="Shadows Into Light"/>
              </a:rPr>
              <a:t>Dance</a:t>
            </a:r>
            <a:r>
              <a:rPr lang="en-US" sz="2400" b="1" dirty="0" smtClean="0">
                <a:latin typeface="Shadows Into Light"/>
                <a:cs typeface="Shadows Into Light"/>
              </a:rPr>
              <a:t> Quote</a:t>
            </a:r>
            <a:endParaRPr lang="en-US" sz="2400" b="1" dirty="0" smtClean="0">
              <a:latin typeface="Shadows Into Light"/>
              <a:cs typeface="Shadows Into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55981" y="5791573"/>
            <a:ext cx="2999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hadows Into Light"/>
                <a:cs typeface="Shadows Into Light"/>
              </a:rPr>
              <a:t>What’s Coming </a:t>
            </a:r>
            <a:r>
              <a:rPr lang="en-US" sz="2400" b="1" dirty="0" smtClean="0">
                <a:latin typeface="Shadows Into Light"/>
                <a:cs typeface="Shadows Into Light"/>
              </a:rPr>
              <a:t>Up!</a:t>
            </a:r>
            <a:endParaRPr lang="en-US" sz="2400" b="1" dirty="0" smtClean="0">
              <a:latin typeface="Shadows Into Light"/>
              <a:cs typeface="Shadows Into Ligh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7147" y="7862352"/>
            <a:ext cx="264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hadows Into Light"/>
                <a:cs typeface="Shadows Into Light"/>
              </a:rPr>
              <a:t>Contact the Teacher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74406" y="3314609"/>
            <a:ext cx="29785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hadows Into Light"/>
                <a:cs typeface="Shadows Into Light"/>
              </a:rPr>
              <a:t>Welcome to the TCCHS Dance Department! I have some really exciting events planned for the 2022-2023 school year. Each month I will be passing out newsletters to keep parents and students informed on what is going on in our class. If you have any questions, feel free to email me. Email: kgaston@tcjackets.net</a:t>
            </a:r>
            <a:endParaRPr lang="en-US" sz="1400" dirty="0" smtClean="0">
              <a:latin typeface="Shadows Into Light"/>
              <a:cs typeface="Shadows Into 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46596" y="3071016"/>
            <a:ext cx="26092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latin typeface="Shadows Into Light"/>
                <a:cs typeface="Shadows Into Light"/>
              </a:rPr>
              <a:t>Syllabus is due by August 19 (Quiz grade)</a:t>
            </a:r>
            <a:endParaRPr lang="en-US" dirty="0" smtClean="0">
              <a:latin typeface="Shadows Into Light"/>
              <a:cs typeface="Shadows Into Light"/>
            </a:endParaRPr>
          </a:p>
          <a:p>
            <a:endParaRPr lang="en-US" dirty="0" smtClean="0">
              <a:latin typeface="Shadows Into Light"/>
              <a:cs typeface="Shadows Into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latin typeface="Shadows Into Light"/>
                <a:cs typeface="Shadows Into Light"/>
              </a:rPr>
              <a:t>Dressing out and Participation are 50% of the student’s final grade.</a:t>
            </a:r>
            <a:endParaRPr lang="en-US" dirty="0" smtClean="0">
              <a:latin typeface="Shadows Into Light"/>
              <a:cs typeface="Shadows Into Light"/>
            </a:endParaRP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90265" y="6314938"/>
            <a:ext cx="2470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hadows Into Light"/>
                <a:cs typeface="Shadows Into Light"/>
              </a:rPr>
              <a:t>"I can do anything when I am in a tutu</a:t>
            </a:r>
            <a:r>
              <a:rPr lang="en-US" dirty="0" smtClean="0">
                <a:latin typeface="Shadows Into Light"/>
                <a:cs typeface="Shadows Into Light"/>
              </a:rPr>
              <a:t>.”</a:t>
            </a:r>
          </a:p>
          <a:p>
            <a:r>
              <a:rPr lang="en-US" dirty="0" smtClean="0">
                <a:latin typeface="Shadows Into Light"/>
                <a:cs typeface="Shadows Into Light"/>
              </a:rPr>
              <a:t> </a:t>
            </a:r>
            <a:r>
              <a:rPr lang="en-US" dirty="0">
                <a:latin typeface="Shadows Into Light"/>
                <a:cs typeface="Shadows Into Light"/>
              </a:rPr>
              <a:t>- Misty Copeland</a:t>
            </a:r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48750" y="6468544"/>
            <a:ext cx="296031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hadows Into Light"/>
                <a:cs typeface="Shadows Into Light"/>
              </a:rPr>
              <a:t>All dance students are required to have a TCCHS Dance t-shirt. Parents, family, and friends are also allowed to order! Let’s support our dancers!</a:t>
            </a:r>
          </a:p>
          <a:p>
            <a:endParaRPr lang="en-US" sz="1400" dirty="0">
              <a:latin typeface="Shadows Into Light"/>
              <a:cs typeface="Shadows Into Light"/>
            </a:endParaRPr>
          </a:p>
          <a:p>
            <a:r>
              <a:rPr lang="en-US" sz="1400" dirty="0" smtClean="0">
                <a:latin typeface="Shadows Into Light"/>
                <a:cs typeface="Shadows Into Light"/>
              </a:rPr>
              <a:t>Dates to order: Sept. 5 – Sept. 16</a:t>
            </a:r>
          </a:p>
          <a:p>
            <a:r>
              <a:rPr lang="en-US" sz="1400" dirty="0" smtClean="0">
                <a:latin typeface="Shadows Into Light"/>
                <a:cs typeface="Shadows Into Light"/>
              </a:rPr>
              <a:t>More information about ordering will be in the September Newsletter!</a:t>
            </a:r>
            <a:endParaRPr lang="en-US" sz="1400" dirty="0">
              <a:latin typeface="Shadows Into Light"/>
              <a:cs typeface="Shadows Into Light"/>
            </a:endParaRPr>
          </a:p>
          <a:p>
            <a:endParaRPr lang="en-US" sz="1400" dirty="0">
              <a:latin typeface="Shadows Into Light"/>
              <a:cs typeface="Shadows Into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0244" y="8507908"/>
            <a:ext cx="2640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hadows Into Light"/>
                <a:cs typeface="Shadows Into Light"/>
              </a:rPr>
              <a:t>• </a:t>
            </a:r>
            <a:r>
              <a:rPr lang="en-US" sz="1400" b="1" dirty="0" smtClean="0">
                <a:latin typeface="Shadows Into Light"/>
                <a:cs typeface="Shadows Into Light"/>
              </a:rPr>
              <a:t>Email:</a:t>
            </a:r>
            <a:r>
              <a:rPr lang="en-US" sz="1400" dirty="0">
                <a:latin typeface="Shadows Into Light"/>
                <a:cs typeface="Shadows Into Light"/>
              </a:rPr>
              <a:t> </a:t>
            </a:r>
            <a:r>
              <a:rPr lang="en-US" sz="1400" dirty="0" smtClean="0">
                <a:latin typeface="Shadows Into Light"/>
                <a:cs typeface="Shadows Into Light"/>
              </a:rPr>
              <a:t>  </a:t>
            </a:r>
            <a:r>
              <a:rPr lang="en-US" sz="1400" dirty="0" smtClean="0">
                <a:latin typeface="Shadows Into Light"/>
                <a:cs typeface="Shadows Into Light"/>
              </a:rPr>
              <a:t>kgaston@tcjackets.net</a:t>
            </a:r>
            <a:endParaRPr lang="en-US" sz="1400" dirty="0" smtClean="0">
              <a:latin typeface="Shadows Into Light"/>
              <a:cs typeface="Shadows In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174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KG Eyes Wide Open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Gaston, Katie</cp:lastModifiedBy>
  <cp:revision>16</cp:revision>
  <dcterms:created xsi:type="dcterms:W3CDTF">2014-08-14T15:08:47Z</dcterms:created>
  <dcterms:modified xsi:type="dcterms:W3CDTF">2022-07-25T18:15:35Z</dcterms:modified>
</cp:coreProperties>
</file>